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5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6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7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8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9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0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1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3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4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5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36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37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38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55" r:id="rId3"/>
    <p:sldMasterId id="2147483656" r:id="rId4"/>
    <p:sldMasterId id="2147483658" r:id="rId5"/>
    <p:sldMasterId id="2147483659" r:id="rId6"/>
    <p:sldMasterId id="2147484279" r:id="rId7"/>
    <p:sldMasterId id="2147484541" r:id="rId8"/>
    <p:sldMasterId id="2147484542" r:id="rId9"/>
    <p:sldMasterId id="2147484543" r:id="rId10"/>
    <p:sldMasterId id="2147484544" r:id="rId11"/>
    <p:sldMasterId id="2147484545" r:id="rId12"/>
    <p:sldMasterId id="2147484546" r:id="rId13"/>
    <p:sldMasterId id="2147484547" r:id="rId14"/>
    <p:sldMasterId id="2147484708" r:id="rId15"/>
    <p:sldMasterId id="2147485734" r:id="rId16"/>
    <p:sldMasterId id="2147485746" r:id="rId17"/>
    <p:sldMasterId id="2147485761" r:id="rId18"/>
    <p:sldMasterId id="2147485776" r:id="rId19"/>
    <p:sldMasterId id="2147486230" r:id="rId20"/>
    <p:sldMasterId id="2147486242" r:id="rId21"/>
    <p:sldMasterId id="2147486257" r:id="rId22"/>
    <p:sldMasterId id="2147486272" r:id="rId23"/>
    <p:sldMasterId id="2147486555" r:id="rId24"/>
    <p:sldMasterId id="2147486570" r:id="rId25"/>
    <p:sldMasterId id="2147486585" r:id="rId26"/>
    <p:sldMasterId id="2147486597" r:id="rId27"/>
    <p:sldMasterId id="2147486936" r:id="rId28"/>
    <p:sldMasterId id="2147487627" r:id="rId29"/>
    <p:sldMasterId id="2147487639" r:id="rId30"/>
    <p:sldMasterId id="2147487654" r:id="rId31"/>
    <p:sldMasterId id="2147487669" r:id="rId32"/>
    <p:sldMasterId id="2147487684" r:id="rId33"/>
    <p:sldMasterId id="2147487698" r:id="rId34"/>
    <p:sldMasterId id="2147487710" r:id="rId35"/>
    <p:sldMasterId id="2147490728" r:id="rId36"/>
    <p:sldMasterId id="2147490743" r:id="rId37"/>
    <p:sldMasterId id="2147490758" r:id="rId38"/>
    <p:sldMasterId id="2147492657" r:id="rId39"/>
  </p:sldMasterIdLst>
  <p:notesMasterIdLst>
    <p:notesMasterId r:id="rId55"/>
  </p:notesMasterIdLst>
  <p:sldIdLst>
    <p:sldId id="512" r:id="rId40"/>
    <p:sldId id="569" r:id="rId41"/>
    <p:sldId id="570" r:id="rId42"/>
    <p:sldId id="509" r:id="rId43"/>
    <p:sldId id="572" r:id="rId44"/>
    <p:sldId id="575" r:id="rId45"/>
    <p:sldId id="567" r:id="rId46"/>
    <p:sldId id="557" r:id="rId47"/>
    <p:sldId id="551" r:id="rId48"/>
    <p:sldId id="552" r:id="rId49"/>
    <p:sldId id="553" r:id="rId50"/>
    <p:sldId id="554" r:id="rId51"/>
    <p:sldId id="558" r:id="rId52"/>
    <p:sldId id="559" r:id="rId53"/>
    <p:sldId id="560" r:id="rId54"/>
  </p:sldIdLst>
  <p:sldSz cx="9144000" cy="6858000" type="screen4x3"/>
  <p:notesSz cx="6805613" cy="9939338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  <a:srgbClr val="FF9900"/>
    <a:srgbClr val="FFCC66"/>
    <a:srgbClr val="FFFFFF"/>
    <a:srgbClr val="9E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6ADD248E-5270-4008-8A96-CC33D04F35CE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244" y="4720908"/>
            <a:ext cx="5445126" cy="4472940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698F4147-2323-42AC-A7D7-4915348209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4147-2323-42AC-A7D7-4915348209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6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19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59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17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33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4147-2323-42AC-A7D7-4915348209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285D-7481-450B-AAA5-69BC8D8C0B5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2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819FD-A00E-4895-BBFF-71F04728D8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E180-5159-4E70-A388-C9764BBBF0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7F41-0CCE-4104-A997-D43DA4C3C5C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34E39-0E5C-4166-9091-61F5A67D64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031-647A-4B0E-9CB0-FE9C75BA42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FBEB-8787-4A57-B5A5-28414BC091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9EE5-4894-4F0B-9856-3ED903D58B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857EA-890A-4F2F-8639-B5A4212D14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AE4D-76A7-4275-BEF3-B4B9BC8E60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1EE0-CDAB-4713-8DDE-AF3F037AFE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7CEA1-2FF5-49EA-BC79-6115282313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4CD9-B7CE-4919-ABD3-F3AA93BBDC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C3B0-FF50-4047-B710-CFB9B7D931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F82A-77DC-40BF-B2B5-5542910888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03F6-1456-465A-917A-4BE753CE04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AF71B-7BA8-425E-937E-E9932E6E55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433F1-8EC7-4C73-BCC9-7573414FC2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9030-9764-499E-9F14-AD93A13847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FF504-0932-4233-8D95-6EE789A8AA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2880C-FD56-415A-9EB1-6864765C4CE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1592-D093-4467-B588-8BD4460E7E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B8E7-5AA7-49AB-8759-0DAF4B16AC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E752-380D-4B82-AB9D-F39A81161A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5375-20CD-4D57-A5E5-39A05E747A1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2DFE-117C-47C4-A273-EEB18E1308F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37DB1-5FFD-4B31-AA47-F3456BC5E0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6FD9-87D1-46A3-BCF9-D2099D1536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6F4F-9803-463B-9260-81007D3FF9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7F7D-B9F4-44A9-BC68-1AB039A1B9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6038-E01F-4988-839F-81C744EEEB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64520-D32D-4AA7-881B-FCC981081A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1428-4806-48DA-9FCF-EA0A995F6DE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2D67-D9EF-46E1-A25A-88394D4DE6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CBF0-504A-4D61-AFDD-2B3BDFCD29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C67A-1372-4D0B-B583-8F9D01B382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AE77-0E58-4D86-A8FB-E2820094B0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B3C3-C504-432F-A84C-485376FFA7E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AE1BB-4013-4CF6-A351-78B6CD5485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8EA8-DC88-4B04-9EB4-04CCE231BAF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9A7F7-0DD4-4AAF-A3D9-5E7106A1C1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3A7B-892F-48DF-B69F-D565628A68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1C9B2-6FF1-4424-B0C2-ABBE36E2E8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2E44-AE66-45DD-843C-BBE1A3AEC4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9547-298F-483F-8ECD-03313D68A2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3063" y="303213"/>
            <a:ext cx="2087562" cy="58229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3213"/>
            <a:ext cx="6113463" cy="582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A157-28F4-4D91-ADA1-45DF3FC4DD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90A5-9D9B-4E97-94B6-ACC129E7E5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124F-26B7-4CC0-A2BE-A0758954AB8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99DE-BED2-49A8-9CDE-216726DC05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5F2A-CD72-4695-BB7F-B528A8FEAC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E509E-A647-4CEA-9047-ABB21D9F1A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3479-1D46-4CC4-B0BD-2D72D85C34E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C042-D264-4C3A-9A83-4EDEDBC29F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5CE2A-42C4-4BEF-AD85-01DFD413D3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A14D-6FFB-49F8-90FE-3730A88AD1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7265-1B0D-444E-8D4C-52BE363BBAC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CE28-2732-4C10-A7C9-81A6C853F91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FEAA-1861-47F3-960D-4B4096B0A1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3063" y="303213"/>
            <a:ext cx="2087562" cy="58229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3213"/>
            <a:ext cx="6113463" cy="582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6B28F-EE68-440A-80D1-994CE81FF5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632325"/>
            <a:ext cx="9144000" cy="22256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endParaRPr lang="en-US" sz="100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2354263" y="4630738"/>
            <a:ext cx="4435475" cy="0"/>
          </a:xfrm>
          <a:prstGeom prst="line">
            <a:avLst/>
          </a:prstGeom>
          <a:noFill/>
          <a:ln w="38100">
            <a:solidFill>
              <a:srgbClr val="D81E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4" descr="fb_ex_rgb_300dpi_CV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414463"/>
            <a:ext cx="87344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351463"/>
            <a:ext cx="9144000" cy="762000"/>
          </a:xfrm>
          <a:prstGeom prst="rect">
            <a:avLst/>
          </a:prstGeom>
        </p:spPr>
        <p:txBody>
          <a:bodyPr/>
          <a:lstStyle>
            <a:lvl1pPr algn="ctr">
              <a:defRPr i="1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BC3A-660A-4CA8-A676-7E788F7356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2CA5-2211-4799-AC4C-7C3A024FCF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E5F9-B9D1-49BB-B90D-BB0ABE4A4D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B5FE-DBA5-429A-B100-B248E302C5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494C-1BDE-4B9C-882E-6310608B34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87FB-69CD-4A15-9E4B-2A657FA224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364E-E125-4638-95C7-9DC0D31465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254-CF09-4F51-A28B-725553DD863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6B67-F563-45B1-AEE4-D5FC8D3394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61AFF-0B57-446B-A307-5CA695D0B1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97F2-E12D-4331-A8A4-C255FDA60B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BB1D-D338-4A2F-878F-7D4FBD478C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632325"/>
            <a:ext cx="9144000" cy="22256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endParaRPr lang="en-US" sz="10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3810000"/>
            <a:ext cx="27432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17" tIns="45708" rIns="91417" bIns="4570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US" sz="2500" smtClean="0"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0" y="1012825"/>
            <a:ext cx="44338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2354263" y="4630738"/>
            <a:ext cx="4435475" cy="0"/>
          </a:xfrm>
          <a:prstGeom prst="line">
            <a:avLst/>
          </a:prstGeom>
          <a:noFill/>
          <a:ln w="38100">
            <a:solidFill>
              <a:srgbClr val="D81E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4" descr="fb_ex_rgb_300dpi_CV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414463"/>
            <a:ext cx="87344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351463"/>
            <a:ext cx="9144000" cy="762000"/>
          </a:xfrm>
          <a:prstGeom prst="rect">
            <a:avLst/>
          </a:prstGeom>
        </p:spPr>
        <p:txBody>
          <a:bodyPr/>
          <a:lstStyle>
            <a:lvl1pPr algn="ctr">
              <a:defRPr i="1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C41F-4DB9-4372-8B82-55FAF59E2AF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E95F-9EB8-492F-A7FF-D94D117ACA8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CA37-A917-4E34-86DC-7571AD342F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8EED4-E6D2-4F68-8E33-6C441A51F0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D059-B3F8-4946-982B-D72E1D4524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1867-A222-4593-886A-282CC65B44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0B2A-89EA-4D48-8469-902DA398DC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ABBA-88B5-4E2D-A500-E82A5757C7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3844-2DA5-49E9-BDA0-DA701C80EF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3F836-3780-4834-8DDB-AAE47A8CB0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B116-CCF8-44C5-BA9A-5CEED45343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7C5A-88C4-496A-A906-009855D09C9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D399-E88C-41EA-B943-3E32E6C577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F90BB-2C5F-49DB-A69A-75956D0575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70B8-6EFB-4958-9AF9-BE785D74C7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8DF8-1284-4137-83D4-620BC67491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3A8B-6189-4329-814F-CEF5E069EF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CFAD-9608-4A0B-BE79-5DE3684B92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5A176-9E8E-4F4F-80D9-072CF0324C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309B-0D2A-49E1-A390-3BCD4A4674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8828-FFE5-43A5-B7E6-5BBEE79D5F1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4E361-7087-4F67-A12E-C314833DCF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B5A2-A0B5-4418-AFBF-1F298CDED6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A477-8AF1-4387-95F0-B0B751D07C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380E-6355-434C-A43A-202364E38C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AA9D0-F3C1-49A3-A40F-72B9037771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5A7C4-C99E-401A-A226-B31B7FE612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9E5F-73FA-4DBF-A9F2-53896B9DEBB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CEC6-DD4B-4A83-B4AA-AF1F96DDA8E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FF7F-23D4-422D-932C-9AA84D2DDD8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FA00-3E92-4006-98BB-8D8BD57458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EA25-55A9-4220-B33E-E22E883810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7737-4554-4732-83C7-0046C28E8F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285B-D1B8-41F3-85DC-25A44EBEE09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2D68-987A-44B1-90B2-D7D69C080B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F07B-9ACF-40D9-A071-DB9CD6DDE0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29874-BB19-410C-92D6-A04C15E1E5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1AB85-44C4-4E94-B469-ED86F55E14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3372-C2AB-451E-B1C8-9F92D636DA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432B-C43F-43FB-B331-53F9CD8312B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8A76-7C81-4DF5-8FF0-795B7D9554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F912C-B16B-4DCA-B1E3-568A46DC12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110D-8741-447F-87A2-75B15EFDBD5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7EE4-CE6E-4003-AB57-500F475A72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BE17-152C-451E-A592-50471368FC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A936-B7FC-415B-83BD-3FB14CAEE1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F9C1-FE7F-4CFF-886D-CB759EA62AC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1263-3381-46E9-B475-E5E3BA3A31F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0F75-9E83-4409-A5E8-98489C7F45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71E4-F0B5-4167-A467-7C43D0F708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2491F-AEA3-48E8-8014-F9C28714F1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4BB7-557E-4998-B347-8B6A292E4A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402D-1953-4B7F-BB9F-82118303E6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9F80-1AE2-4860-ACE4-229EF7391C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916C-1B5A-4274-9903-7B56018736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06ED-5519-4460-80EB-11757F98FA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E0BB-8267-4DFF-95B4-7D981B5BD4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1F0A-60F5-497B-A6F9-F11B1B06C1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46080-0259-4E0E-9F54-15392243A6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098D-24E0-4461-A842-8B6C6E863F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A86A-4E19-4937-9B62-E9B0018030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2AA1-CB7B-4FE6-A2A5-091DCDCC766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69B2-ACC8-46A6-BE5F-CD5EDED9657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C0A3-8DDD-4290-B0ED-1CE41B8B91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8EFAC-3EBD-4ACA-A312-EA7BF41314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B531-988A-4276-80FE-A0523E430A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7E2A9-746D-44FF-874D-55E8F77AF6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A9DAE-9CFA-4F5A-9B73-387F592629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6EE5-CBAD-4ADF-810A-698C7DBC26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E108-5E8F-4C21-BA45-D06CA8A88D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1EFB-2DB9-46FC-B5B5-DE9560539D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E2674-645D-43D4-ADB6-06D9C74B01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315B-5D98-442D-ADF3-E76D8151C49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1CBB-4ADC-4942-AB29-7F39580472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7370-0EFF-4AAF-A788-65ABAE4214A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4A10-A1AA-4455-8B9B-C5012E3935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41A3-3A6D-4CF0-8246-F5FD82218C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183D-BBEE-4A97-8B9B-03E3FAC218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1FF5-2EF8-4E86-AD2B-505FC23EFA5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A7C7-C947-4EEA-BCAB-2A7AAC626B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0999-7D64-44E6-8EC2-594A88C5F4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6370-79E2-437E-9FF0-3EFB4E5053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9E84-E402-45A8-8D17-F04EC292FD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04EF1-AC82-403D-A417-449086DCF5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84B9-B7BD-4BDF-8A10-CCE67F7365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DE718-5A9D-4FD8-B047-1FDCE64A46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2C9C-BC00-4470-BA4B-7482FFD304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AC05-4C7D-4903-BACA-6696655F3F8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5BF3-2D4B-4530-903E-A101558FB4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99FE-E82C-4EE9-8049-91720694B4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EB58-C54C-4D60-A069-18CFAC40C8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91BC-FA52-4D88-B4D1-A7B6A255FA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8FC6-8099-4222-B1AC-70FF10E4C07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7394-D654-4C76-BABC-AC0BFEE0A2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99CF-B1B2-4F05-BA69-81CF5E8086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08DF6-3665-41C3-B595-FD4CD76ABC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1C0F-3058-4DCD-8C0F-39D948E5D6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38B8-29A8-4F25-BA26-A35E404813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B6FE-59C5-4F5D-8CF9-C729073209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66CA-B9D1-4EED-84B5-A7D0F78296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F281-EE0C-4B85-A782-D2D18B683A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521B-BC08-4079-B713-A2755FBA95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C8C2-D1AA-420F-B9EB-F317A43200B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501B-B545-45AD-B6DD-EFED829853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D5E9-5065-4D57-9DDC-38B2D8DC5A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DEC0-1762-44A5-8EE1-E7AE9EB707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545C-CB24-4542-A585-3AD149BE9C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FC7D-96A5-4139-B599-6A73DCEB6F9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BE08-5B56-424D-8DB5-3A590A6550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2668-E2D2-446B-B129-DE50B500D8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175E-9D12-4D62-A93B-26A36DB092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DFDF-7699-4613-802E-A49E1B1499A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3B32-FFB2-45B6-BFE4-F8491939D6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CDDD-B98F-4225-B3C7-D5077617E2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4290E-11F6-4E3C-807F-2A7E982752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40E9-C40C-4A96-BFAD-CE33F27D76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2CC4-9312-4538-9BB2-3F8438E7D0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63EF-5387-4253-83F8-8BDF112D193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D8E6-7FB0-44C2-957D-21484C2A123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5F84-08CD-4D72-B3F9-4562D190D9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422A-4477-4C23-9300-D2F8A7DC79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6E94-EB0B-40C1-8E96-7A3C1762E1F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DC39-6362-427B-882B-4EB7BF5B702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B5F6-3032-4B65-A324-DCFD0BECDFC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0B19-7B8A-4930-87B6-FCB9A229CA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47BB3-B359-41B0-B140-1C573CA4E3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B274-63D9-4398-8D85-EF12192396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2E40-5DD5-4A6B-9F56-75461315B8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A741-0DE4-4617-BE7C-ECC88B0761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5868-8464-4836-9CBD-959311E9613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5579-B548-4EB3-A87B-ABF29BF4B8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D32D-62B6-4DE1-B0E7-F4DC0B00A1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6107-47F8-48E4-90AB-B98621A5603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F6D3-567E-4ED9-A3C9-C297507A531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53F7-851D-4A10-B9E7-90E701ADCE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FB30-7B69-44CB-9E70-E815179182D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7A7B-2639-4CC3-ADA3-CD0E351798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1C78F-8C6F-4081-9AE2-72DA0D1095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957B-F641-4993-AB43-5947A4A5DD8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B25D-E297-4F2A-ACA4-73FEE2B25CD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E8DA-2592-4561-981A-DB69A4C589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35979-D2B6-429F-86F3-7ECFF38CBCF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0713-EBE7-4291-8C4B-5FF797E89B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BC9E-6EAC-4B3D-A172-CADEF02966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EACB-F250-44CF-9FE9-90A0520968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9896-793F-400E-BA09-D546AA16A7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38CB-1213-4477-832D-8FC6A8E88C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860AF-11CD-4A2A-9F54-17408CA0CC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2C89-FD60-48F3-A426-CD5FD22CBD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293D9-5DC6-4594-ABFA-E320CEADB6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3A4A-E2CE-4C04-851E-656D7B21EF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816C9-FD69-44AA-9A77-2C9B24B82C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2F79-D205-4BA8-9EF1-4C44C2114DA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531E-F9D6-4196-BB1D-6F1D3AF00A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106E-2FE0-40F4-BC17-2223F77FC8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05BC-1321-4DB2-B77A-8C3641F965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580B-473B-44EF-AE31-8CE2340D50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AFED-5263-406B-BA83-555A1785D4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9CDD-DD96-409B-BFFD-8EE2E85E69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6FAA-BD29-4D57-A004-E9952D58DB6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7EB3-4447-4145-8DD9-412F2710E35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D240-E556-47FF-B0D9-1697E32F34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2594-E5BF-466E-B023-1C9A142CEDE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D458-D6C6-4340-852F-8308C9035D3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F54F-B451-4082-AED8-C46AA5E222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4F07-2572-4463-8E3D-03DE37CF55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B0A7-7022-4222-896A-838DD4B55D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5031-4196-4137-BA99-A61029614E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6D2E-0C7E-469F-8F4B-BE9E95CDC2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347-F721-4F26-AE9E-B0AB67E15C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F31F-5DCC-44D9-839F-396228ABEA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04D3-3DA0-4AB6-A0E4-1BAEC760F0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E646-AF28-48AB-AF4E-2E71617798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FE19-0670-40EF-A466-6983DF7AC5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392B-E6D6-41FE-8A90-5DB82573A7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2A747-AE8D-4789-877C-6997A5BD09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AFE8-CD2C-4C5D-901B-2B741EE54D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28E0-F10E-451C-8409-600C1DA06C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3DF9-D47D-42FA-9EC3-3A20AFE97B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1909-DC18-4CF4-94BC-1FBBB65D3C8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7542-0823-4B16-89DF-2D0F3EBB96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7070-4EF0-4935-A3A4-67D9D98F81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14B7-84AF-4850-A96F-A9E23D8BE8A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D6C9-9F0E-4C00-9722-9330526D1AE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B0E4-5DB1-4FF3-8484-B4CE8CE6C4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2A57-5048-43F1-984A-88E95D0A19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F6AC-D646-441F-961C-D4523A5FC7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6D4C-38FD-45CB-89D1-0FB67FB51B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D2D5-2E04-4F29-87B0-2379552FDC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FBAC-DE8E-49BB-AC72-BAD9D44BDA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EF80-166A-4970-9F67-5C9E3FA93D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C8EA-696E-4157-9319-E98F2EB64B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6F30-6C55-48C7-A087-2FEE0E0BD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5FB-6114-412E-ABC1-37C684B423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33C6-49A3-4D9D-ABF3-3D81FF9D96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F015-8E70-4554-B61F-6DE4C6B2A2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4D61-4EDD-4E0D-97B5-26FD6237A5E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BA75-FF46-41A5-AE15-883019BEC83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12E1-4CF5-492B-8E71-B704AA6C968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C58-8F77-48A1-9F48-99355E1371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8DCB-0447-4802-8EE2-5393594A52D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CF5E-AA6C-49BF-8EA4-2D1D2B4126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B6F4-A853-4371-9A88-322223F753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F9C7-1BDA-47BD-8456-7D432204C5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6910-047E-402A-8006-F856A65D08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48D5-123E-4DA3-A8D3-9820FA3B45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CF5E-B4C9-4B93-AB81-2AA3E72089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4BAF-622A-44A4-93F4-A8ED037DF8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FC0C-8089-4271-9239-F5DCDD2808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D289-12EB-4D0C-848D-3348C6111E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8E5E-43BE-4E0F-A076-9F7C40D700B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6BCD-CE7D-4801-A9DD-50110816F5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747A-672B-4B1D-93C7-AD9C4AB12A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E9EE-B625-43E6-8C2C-1A8A47E8DC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8720-0663-4046-871A-3111449E6D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3C9E-A453-4AE7-855C-05063D12E6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4833-C206-4764-881A-65A2BEAE9C9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1BE3-5E5D-41E1-AF69-4706A11FE0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ABA16-2962-428A-99C4-6D63727702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21C4-2CE1-454E-9179-CA8A2A4594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B949-F543-48FC-9FBB-BCFEB877C0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0D90-B86A-4528-929D-29B30AF0E4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A80E-34FC-4F73-A91B-5CAA2C5050E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093E-C104-44E5-8291-98A6A3688A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D8294-E7B7-4758-ADCA-089B86CB8A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77CA-BF22-4042-AE7F-978784591F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2F9D-6D2B-482C-BC42-9A0148EF203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52D0-59DA-4A91-B8EB-6EE0B9769F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89D1-1E17-4B31-B774-D4FAB3F95E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6A912-3263-4BBF-A58E-BE88873FB6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419D-BAA5-49EF-AA0D-BB064C594D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86E9-592B-449C-A640-4F4023A0EA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DDCF-72DA-454B-BB3B-0965F54806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F63C-3763-454C-99FD-30603F7125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3DD4-717C-4F91-9909-84C9D30EB6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0F1A1-B151-4B19-8411-2EEEBBE7A5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7D02-C153-456A-881A-5E4DC68CAF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99E4-F0C6-4BEC-9D55-6CA19951F5D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C7AA-5755-45ED-8192-5A7DA2964C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2776F-5CEB-4F0D-B3BB-2C6555BBCD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2862B-538A-40C0-928A-E786B21EF1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A92F-D770-48C7-8C7C-394EB9A3A0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38AC-5508-44C5-A1BF-54024A4C8F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6B4F-0B84-4489-A9BA-D11B757437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C775-3DC4-4C6B-9604-983C927F32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0B34-8051-439A-89F7-543737A9DE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BA46-7B28-49B2-A1BB-31ECD42F03A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A1767-C6D7-43DC-AA51-FAC911D385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A06E-CC4E-4885-9AE3-2E9C08A9AB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4134-76B1-4E7E-B0C5-0FC10ECE1A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B4EA-9D2E-4AD1-A3E8-C5E58746FB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2F4F-6B05-4CEA-8135-FDE6C476C6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F98A-FF19-4D50-8C2B-CCCFD17A268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1EF27-F032-46EE-B304-7A0755CFCB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4916-F2CC-4581-9A91-5769A2DC20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5F77-7854-42A1-90B5-9205FD2D81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D83D-0300-4FA0-AD8E-3A957594BF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CFBD-E2ED-498C-B227-B338F824C8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0B935-3EA5-48C9-98BA-C356617EC1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2A0F-ED27-4DEE-9CFD-3979C4683C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851A-8FD8-4752-BA56-7AB0BC1B65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6288-EEA7-40C8-8B7F-0D9A4B3E13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31E4-532B-4BAE-B42A-E26538A2F4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80C4-7B32-4670-9237-62F5C0E8BAB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B219-D986-4AB8-8789-A63495C490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F92C-D493-42FA-816F-F8E02A7D55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74651-1159-4567-9C50-5F839E0A8D1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85E8-675A-4D56-8ABC-3EE2A91957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7E713-DA5B-4681-9CB2-D34AB28DAA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B5C4-2A87-4C07-B68E-C0FF73C5E01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355-0B57-46C4-9712-E78A619A286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9099-B8E5-4C86-BB69-29FC049C1D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36696-A3C0-4FF0-8FA6-9734267D2D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89A8-6316-40CF-BAFD-E50B210B41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553F1-F32A-4EE9-9DAB-B0C0E0E953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5E56-A3CD-473E-89A6-F2A3AD1266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FA3F-4AD3-476F-ACB2-2D735C1978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BDAE-4469-4E9E-A4A2-2A78B7929E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C5F8-DC0D-4E9A-8F2E-39F94B0CCA8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5B73-CEA6-4193-85B0-CD670F4972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521E-340F-4778-8A09-509A9862D1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3D9-9B7A-49A2-AEA3-4893497626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E593-FBA2-48CE-A60A-DE63723D45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EC8D0-9899-48B2-92E6-E05ACDC8CB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4043-B810-4663-8E6D-9727684A81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376A-60E0-4643-BAF3-8DA624117FE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6428-6F87-4E14-992F-1D18561385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751A-ED9B-46D7-BB63-47F822E82F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1992-B06A-45EF-9223-C23A861BD2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3FC9-8BBA-4F32-BB97-703A78B6BA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8FED-ED44-45A0-9093-507BA03440A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12398-6DFE-4BE6-8047-E812CDCE42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49BD1-B2D1-4055-94F0-DC83461D9FB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FC67-8547-4905-8D3F-D9E53F9158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47890-05DD-4663-8551-220418F070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9670-432D-424A-808D-376ECE2ACF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ABFD-B92A-4F05-8D5D-24A16DA516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C508-B24E-4B89-86BB-B0C049BE83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7AD88-6EBE-45B7-9246-331BE1CB4CB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AD77-1FCC-400D-AE0D-FCBB73CB04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EEC0-0EAD-44C9-9FAD-D1536F8846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FA2BC-3456-44B5-AEE4-4DC5A6664E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07C6-40AD-4336-8EB3-A066511ABB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5A7D6-6A03-45BA-8418-CCADE2CB06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E87C-71B6-4745-809B-C3AB49EEAE1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A413-59A6-4513-B94E-5511DAC617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006F-168D-457D-84B5-A3E3A4F958F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A3B4B-090B-43C9-B2E7-53D41B1AFC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42CC-A7BB-4A02-B45B-85C799B5CF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1F17-1E68-4C7B-8F36-089C47BDA7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1A4F-C29E-418C-966F-5F7DA005FA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933F-FE8D-4394-9473-A8F06009DD7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23A5-E308-4170-A744-0CCD8757DD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6DE-8959-4C97-B677-0E9F06B5F4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02A1-B0C8-4BE4-B8D1-F8AC4661B4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4205-EECD-44D9-BBA9-C7A5098415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FC134-53A5-4280-A43F-BD28036B50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5BA5-DF48-45D9-9504-4065488B94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C36A-7982-4EAB-AAA0-A24F175130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3188-DF45-48C7-B616-C96455342F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11F8-FD96-496D-9C11-711AE4D349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B3CF-97E3-4EDF-898A-FAC32396D5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A5F9-5402-4353-87A9-E006DC7359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8906-B720-4F8C-AA8F-9B4904A1C1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E7A6-FF89-47E2-ABF9-E44362FEA3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1191-EB21-4192-9319-C87AB865A2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8152-E5B5-477A-848F-DE5ECDC325D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6E64-AF30-4580-BF6D-4789AB9903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FCB9-4D19-45A7-8818-5FD285E175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9BAB-7C9E-4315-B0D4-2A3D82E52B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6F72-70D9-4809-B9AA-43EF998F56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2401-2A36-4D5C-B22D-FE1733E7CA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59D65-C188-4B1C-B6BA-27B785A9DE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CBC0-68CF-4875-A17C-076F9ABD2CF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AFD8-EA83-4BB0-BF52-B5D56AFBD9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91FA-FD45-4F38-9E4E-6888ECDDAC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62D4-4049-4AAB-A8CB-204AA7C4E0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BE93-E2C6-461D-BCF3-7F55152642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77E0-B0E1-4462-80F4-F6754984DF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5904-15FA-4B69-9600-E6E7B4D193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F5601-43AF-4424-8BF7-D3F9232EEB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1DF3-A2BF-49B8-BF47-FEB7D05AB3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9CCE-2B6B-4BF8-8AF9-3423E4C58A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F92E-5439-439C-B3DB-2275B81711E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5D14-3A46-420D-986E-0975B4D683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uperior: 1 Superior, 2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9" name="Rectangle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28/06/2006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9EB0-8122-45EC-9F96-48A418FCF804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89D1-1E17-4B31-B774-D4FAB3F95E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FBAE-47FF-4AB8-A4CB-DF6CB9BD0F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EBFE-44B2-4879-A81F-6729148EE6F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FC26-59C7-453F-A8B3-693DBD3896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1CBB-4ADC-4942-AB29-7F39580472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1A2F-6C46-45F7-BBAA-DD0F2F82581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DE88B-6484-4440-83AE-A9954E23B7F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1189D-66B6-44FF-88FB-9775F2D700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C637-5124-4B04-A0F5-5853524DA2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2A75-CF6F-4282-AEE8-DD48EC265E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A96AF-BEC8-455A-AE33-A5BC20CEB2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F3E99-5090-49DF-893A-9624B73835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7127B-73C0-404B-AE12-B019801907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971B-F950-4D50-BA44-6D2871812D6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318B-5C6F-4214-A111-85C746351D4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uperior: 1 Superior, 2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9" name="Rectangle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28/06/2006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9EB0-8122-45EC-9F96-48A418FCF804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C0E5E-C2C8-44D2-92AB-3632CE675F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11AF3-71DE-4776-851E-2FD27367EA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3986-BBFD-42EB-9279-48ED4B9CC3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C637-2965-4AD9-9F64-140C010A9EC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2991-27F7-4CC4-8B9F-2A7219281E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9309-A0C3-45E6-9813-EB455A4956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344A4-2C41-4828-90F9-40F7755F1A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59F3-5C73-45A9-817C-44AB934602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0523-4E3E-41DB-8873-1E59A70D44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57F9-8EC0-4CB3-9289-DACA8B0097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8A66-7310-4658-B0F5-95A08446AB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3B70-BC48-4402-9144-4469464A122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E079-893D-4C7E-BE18-AB4D79D228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5D1B-AB34-48D8-ACE8-113FB85381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C15F-8C3C-45F5-ADEB-D0BB7C0D021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03CF-ED75-49D2-81FD-D99BD7657D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8F6A-E22F-46DB-9463-1091A8E932E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64D6-CD2F-4710-8F64-E72A15D406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3BDC-DC73-4B2C-B24F-4AEA0926FA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2F8D-A46B-407A-8129-9BC8386B93B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6E66-9AB5-4531-B56B-29BA9D0B17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CAE94-A193-4CF9-B2ED-0C97DBC01B9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9245-A092-4D51-8C81-6B9D6DC5E3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B08A-87ED-40D6-99D3-D336C922CC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6D2FD-7D02-4DE5-B059-87E6D8CC5DB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593D-2F13-4BF4-A014-BF1F2F814E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38AE6-049E-4461-95D2-FC5633C5456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D3B6B-9E4E-4ADB-9A65-5188C3C523E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6575-EE86-45A5-BCC9-E66DE61C599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EACE-AB82-4FF3-9652-7219F46C997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5A6B-B166-401D-8E61-2F8BD252BA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AC06-6AE5-4DF0-B07D-3ACC67480D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B10D-2FD1-4E1D-9062-9423A603CB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343A-B9FE-464A-A649-C2AFCB72DE6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25F25-1BF2-4BE4-96EE-3924E3A532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BD57-8ADC-426A-8F37-0326FDC2BE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D9A2-A0CE-4084-9E80-7E97077375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49BB-E765-4F61-9BA2-C0EA9EAC6E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6085-FF28-4689-92FC-57E6D747FE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659C-3D9F-4D08-82D2-EA181FD10CA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7B7E-480F-46EF-8FB9-C5ECBAD74F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FB51-1563-4C14-ACB7-ED8E78D343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4ADF3-659B-407D-94FE-CA3176362F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1180-ECFB-4D48-821A-D57A0E34D4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B6A3-97D3-47E4-B886-298F56A50B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E5E0-54E5-4F7C-BCFF-2726B31766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88B2-8089-4E44-AD56-D254DF9E15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D33B-1E11-457D-90E7-1CB14801A7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6422-D343-438E-A3B0-E4683C083C1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B9A33-3F98-4677-8BFC-69BE13055E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9D0-01A9-4126-871B-84E5776CE5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446EB-14B0-4C87-9ADF-92073880F1D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DB008-BF10-4C8C-9705-DDB00CE23F6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711D-DA8F-4BFF-A502-2DE82C00F77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C596-7F16-4067-BFDC-E95190FEAF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F54F-22BE-433C-ABAC-9FBAAD7EBD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1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1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8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5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5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image" Target="../media/image5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7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image" Target="../media/image5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slideLayout" Target="../slideLayouts/slideLayout3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4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slideLayout" Target="../slideLayouts/slideLayout36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5" Type="http://schemas.openxmlformats.org/officeDocument/2006/relationships/theme" Target="../theme/theme3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slideLayout" Target="../slideLayouts/slideLayout39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6.xml"/><Relationship Id="rId2" Type="http://schemas.openxmlformats.org/officeDocument/2006/relationships/slideLayout" Target="../slideLayouts/slideLayout39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image" Target="../media/image5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2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3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slideLayout" Target="../slideLayouts/slideLayout44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4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5" Type="http://schemas.openxmlformats.org/officeDocument/2006/relationships/theme" Target="../theme/theme37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Relationship Id="rId14" Type="http://schemas.openxmlformats.org/officeDocument/2006/relationships/slideLayout" Target="../slideLayouts/slideLayout46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slideLayout" Target="../slideLayouts/slideLayout47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2.xml"/><Relationship Id="rId17" Type="http://schemas.openxmlformats.org/officeDocument/2006/relationships/theme" Target="../theme/theme38.xml"/><Relationship Id="rId2" Type="http://schemas.openxmlformats.org/officeDocument/2006/relationships/slideLayout" Target="../slideLayouts/slideLayout462.xml"/><Relationship Id="rId16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7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Relationship Id="rId14" Type="http://schemas.openxmlformats.org/officeDocument/2006/relationships/slideLayout" Target="../slideLayouts/slideLayout4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slideLayout" Target="../slideLayouts/slideLayout48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7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5" Type="http://schemas.openxmlformats.org/officeDocument/2006/relationships/theme" Target="../theme/theme39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Relationship Id="rId14" Type="http://schemas.openxmlformats.org/officeDocument/2006/relationships/slideLayout" Target="../slideLayouts/slideLayout49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86BE9876-9D81-4465-BA3F-B9E848A826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0" name="Picture 7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513" y="404813"/>
            <a:ext cx="3167062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177" r:id="rId1"/>
    <p:sldLayoutId id="2147510178" r:id="rId2"/>
    <p:sldLayoutId id="2147510179" r:id="rId3"/>
    <p:sldLayoutId id="2147510180" r:id="rId4"/>
    <p:sldLayoutId id="2147510181" r:id="rId5"/>
    <p:sldLayoutId id="2147510182" r:id="rId6"/>
    <p:sldLayoutId id="2147510183" r:id="rId7"/>
    <p:sldLayoutId id="2147510184" r:id="rId8"/>
    <p:sldLayoutId id="2147510185" r:id="rId9"/>
    <p:sldLayoutId id="2147510186" r:id="rId10"/>
    <p:sldLayoutId id="21475101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ChangeArrowheads="1"/>
          </p:cNvSpPr>
          <p:nvPr/>
        </p:nvSpPr>
        <p:spPr bwMode="auto">
          <a:xfrm>
            <a:off x="7608888" y="0"/>
            <a:ext cx="1216025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80105" tIns="40053" rIns="80105" bIns="40053" anchor="ctr"/>
          <a:lstStyle/>
          <a:p>
            <a:pPr defTabSz="801688"/>
            <a:endParaRPr lang="en-US" sz="900" b="1">
              <a:cs typeface="Arial" charset="0"/>
            </a:endParaRPr>
          </a:p>
        </p:txBody>
      </p:sp>
      <p:pic>
        <p:nvPicPr>
          <p:cNvPr id="10243" name="Picture 15" descr="logo_igc_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80363" y="6115050"/>
            <a:ext cx="70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6" descr="logo_imap__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80375" y="6592888"/>
            <a:ext cx="552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tângulo 10"/>
          <p:cNvSpPr>
            <a:spLocks noChangeArrowheads="1"/>
          </p:cNvSpPr>
          <p:nvPr/>
        </p:nvSpPr>
        <p:spPr bwMode="auto">
          <a:xfrm>
            <a:off x="7967663" y="6015038"/>
            <a:ext cx="819150" cy="8429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80105" tIns="40053" rIns="80105" bIns="40053" anchor="ctr"/>
          <a:lstStyle/>
          <a:p>
            <a:endParaRPr lang="en-US" sz="900" b="1">
              <a:cs typeface="Arial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202D40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02D40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202D40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5801E57-DD2A-4D47-B092-8151F28F54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280" r:id="rId1"/>
    <p:sldLayoutId id="2147510281" r:id="rId2"/>
    <p:sldLayoutId id="2147510282" r:id="rId3"/>
    <p:sldLayoutId id="2147510283" r:id="rId4"/>
    <p:sldLayoutId id="2147510284" r:id="rId5"/>
    <p:sldLayoutId id="2147510285" r:id="rId6"/>
    <p:sldLayoutId id="2147510286" r:id="rId7"/>
    <p:sldLayoutId id="2147510287" r:id="rId8"/>
    <p:sldLayoutId id="2147510288" r:id="rId9"/>
    <p:sldLayoutId id="2147510289" r:id="rId10"/>
    <p:sldLayoutId id="2147510290" r:id="rId11"/>
  </p:sldLayoutIdLst>
  <p:txStyles>
    <p:titleStyle>
      <a:lvl1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+mj-lt"/>
          <a:ea typeface="+mj-ea"/>
          <a:cs typeface="+mj-cs"/>
        </a:defRPr>
      </a:lvl1pPr>
      <a:lvl2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2pPr>
      <a:lvl3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3pPr>
      <a:lvl4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4pPr>
      <a:lvl5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5pPr>
      <a:lvl6pPr marL="457200" algn="r" defTabSz="801688" rtl="0" fontAlgn="base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6pPr>
      <a:lvl7pPr marL="914400" algn="r" defTabSz="801688" rtl="0" fontAlgn="base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7pPr>
      <a:lvl8pPr marL="1371600" algn="r" defTabSz="801688" rtl="0" fontAlgn="base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8pPr>
      <a:lvl9pPr marL="1828800" algn="r" defTabSz="801688" rtl="0" fontAlgn="base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202D40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202D40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rgbClr val="202D40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02D40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02D40"/>
          </a:solidFill>
          <a:latin typeface="+mn-lt"/>
        </a:defRPr>
      </a:lvl5pPr>
      <a:lvl6pPr marL="2260600" indent="-200025" algn="l" defTabSz="801688" rtl="0" fontAlgn="base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6pPr>
      <a:lvl7pPr marL="2717800" indent="-200025" algn="l" defTabSz="801688" rtl="0" fontAlgn="base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7pPr>
      <a:lvl8pPr marL="3175000" indent="-200025" algn="l" defTabSz="801688" rtl="0" fontAlgn="base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8pPr>
      <a:lvl9pPr marL="3632200" indent="-200025" algn="l" defTabSz="801688" rtl="0" fontAlgn="base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logo_igc_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80363" y="6115050"/>
            <a:ext cx="70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6" descr="logo_imap__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80375" y="6592888"/>
            <a:ext cx="552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tângulo 10"/>
          <p:cNvSpPr>
            <a:spLocks noChangeArrowheads="1"/>
          </p:cNvSpPr>
          <p:nvPr/>
        </p:nvSpPr>
        <p:spPr bwMode="auto">
          <a:xfrm>
            <a:off x="7994650" y="6003925"/>
            <a:ext cx="781050" cy="854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80035" tIns="40018" rIns="80035" bIns="40018" anchor="ctr"/>
          <a:lstStyle/>
          <a:p>
            <a:endParaRPr lang="en-US" sz="900" b="1">
              <a:cs typeface="Arial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035" tIns="40018" rIns="80035" bIns="40018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202D40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035" tIns="40018" rIns="80035" bIns="4001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02D40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035" tIns="40018" rIns="80035" bIns="4001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202D40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776D2AF-CAF0-4C84-8747-BC0AD67AD8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1272" name="Picture 13" descr="faixa-lateral"/>
          <p:cNvPicPr>
            <a:picLocks noChangeAspect="1" noChangeArrowheads="1"/>
          </p:cNvPicPr>
          <p:nvPr/>
        </p:nvPicPr>
        <p:blipFill>
          <a:blip r:embed="rId15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36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Line 17"/>
          <p:cNvSpPr>
            <a:spLocks noChangeShapeType="1"/>
          </p:cNvSpPr>
          <p:nvPr/>
        </p:nvSpPr>
        <p:spPr bwMode="auto">
          <a:xfrm flipV="1">
            <a:off x="276225" y="874713"/>
            <a:ext cx="8867775" cy="19050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9" descr="fb_vert_rgb_300dpi_C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6400" y="239713"/>
            <a:ext cx="17335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291" r:id="rId1"/>
    <p:sldLayoutId id="2147510292" r:id="rId2"/>
    <p:sldLayoutId id="2147510293" r:id="rId3"/>
    <p:sldLayoutId id="2147510294" r:id="rId4"/>
    <p:sldLayoutId id="2147510295" r:id="rId5"/>
    <p:sldLayoutId id="2147510296" r:id="rId6"/>
    <p:sldLayoutId id="2147510297" r:id="rId7"/>
    <p:sldLayoutId id="2147510298" r:id="rId8"/>
    <p:sldLayoutId id="2147510299" r:id="rId9"/>
    <p:sldLayoutId id="2147510300" r:id="rId10"/>
    <p:sldLayoutId id="2147510301" r:id="rId11"/>
  </p:sldLayoutIdLst>
  <p:txStyles>
    <p:titleStyle>
      <a:lvl1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+mj-lt"/>
          <a:ea typeface="+mj-ea"/>
          <a:cs typeface="+mj-cs"/>
        </a:defRPr>
      </a:lvl1pPr>
      <a:lvl2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2pPr>
      <a:lvl3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3pPr>
      <a:lvl4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4pPr>
      <a:lvl5pPr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5pPr>
      <a:lvl6pPr marL="457200"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6pPr>
      <a:lvl7pPr marL="914400"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7pPr>
      <a:lvl8pPr marL="1371600"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8pPr>
      <a:lvl9pPr marL="1828800" algn="r" defTabSz="801688" rtl="0" eaLnBrk="0" fontAlgn="base" hangingPunct="0">
        <a:spcBef>
          <a:spcPct val="0"/>
        </a:spcBef>
        <a:spcAft>
          <a:spcPct val="0"/>
        </a:spcAft>
        <a:defRPr sz="2100">
          <a:solidFill>
            <a:srgbClr val="202D40"/>
          </a:solidFill>
          <a:latin typeface="Trebuchet MS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202D40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202D40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rgbClr val="202D40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02D40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02D40"/>
          </a:solidFill>
          <a:latin typeface="+mn-lt"/>
        </a:defRPr>
      </a:lvl5pPr>
      <a:lvl6pPr marL="22606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202D4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ChangeArrowheads="1"/>
          </p:cNvSpPr>
          <p:nvPr/>
        </p:nvSpPr>
        <p:spPr bwMode="auto">
          <a:xfrm>
            <a:off x="7608888" y="0"/>
            <a:ext cx="1216025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80021" tIns="40011" rIns="80021" bIns="40011" anchor="ctr"/>
          <a:lstStyle/>
          <a:p>
            <a:pPr defTabSz="801688"/>
            <a:endParaRPr lang="en-US" sz="900" b="1">
              <a:cs typeface="Arial" charset="0"/>
            </a:endParaRPr>
          </a:p>
        </p:txBody>
      </p:sp>
      <p:pic>
        <p:nvPicPr>
          <p:cNvPr id="12291" name="Picture 21" descr="logo_igc_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80363" y="6062663"/>
            <a:ext cx="70008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2" descr="logo_imap__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80375" y="6540500"/>
            <a:ext cx="552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tângulo 10"/>
          <p:cNvSpPr>
            <a:spLocks noChangeArrowheads="1"/>
          </p:cNvSpPr>
          <p:nvPr/>
        </p:nvSpPr>
        <p:spPr bwMode="auto">
          <a:xfrm>
            <a:off x="7942263" y="6002338"/>
            <a:ext cx="844550" cy="8556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80021" tIns="40011" rIns="80021" bIns="40011" anchor="ctr"/>
          <a:lstStyle/>
          <a:p>
            <a:endParaRPr lang="en-US" sz="900" b="1">
              <a:cs typeface="Arial" charset="0"/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03213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021" tIns="40011" rIns="80021" bIns="40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021" tIns="40011" rIns="80021" bIns="40011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021" tIns="40011" rIns="80021" bIns="40011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021" tIns="40011" rIns="80021" bIns="40011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fld id="{5CD1BE09-F383-404F-BF46-C0C32DD383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2298" name="Picture 13" descr="faixa-lateral"/>
          <p:cNvPicPr>
            <a:picLocks noChangeAspect="1" noChangeArrowheads="1"/>
          </p:cNvPicPr>
          <p:nvPr/>
        </p:nvPicPr>
        <p:blipFill>
          <a:blip r:embed="rId15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36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Line 17"/>
          <p:cNvSpPr>
            <a:spLocks noChangeShapeType="1"/>
          </p:cNvSpPr>
          <p:nvPr/>
        </p:nvSpPr>
        <p:spPr bwMode="auto">
          <a:xfrm flipV="1">
            <a:off x="276225" y="874713"/>
            <a:ext cx="8867775" cy="19050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00" name="Picture 19" descr="fb_vert_rgb_300dpi_C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6400" y="239713"/>
            <a:ext cx="17335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02" r:id="rId1"/>
    <p:sldLayoutId id="2147510303" r:id="rId2"/>
    <p:sldLayoutId id="2147510304" r:id="rId3"/>
    <p:sldLayoutId id="2147510305" r:id="rId4"/>
    <p:sldLayoutId id="2147510306" r:id="rId5"/>
    <p:sldLayoutId id="2147510307" r:id="rId6"/>
    <p:sldLayoutId id="2147510308" r:id="rId7"/>
    <p:sldLayoutId id="2147510309" r:id="rId8"/>
    <p:sldLayoutId id="2147510310" r:id="rId9"/>
    <p:sldLayoutId id="2147510311" r:id="rId10"/>
    <p:sldLayoutId id="2147510312" r:id="rId11"/>
  </p:sldLayoutIdLst>
  <p:txStyles>
    <p:titleStyle>
      <a:lvl1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+mj-lt"/>
          <a:ea typeface="+mj-ea"/>
          <a:cs typeface="+mj-cs"/>
        </a:defRPr>
      </a:lvl1pPr>
      <a:lvl2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2pPr>
      <a:lvl3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3pPr>
      <a:lvl4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4pPr>
      <a:lvl5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5pPr>
      <a:lvl6pPr marL="4572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6pPr>
      <a:lvl7pPr marL="9144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7pPr>
      <a:lvl8pPr marL="13716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8pPr>
      <a:lvl9pPr marL="18288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har char="•"/>
        <a:defRPr sz="700"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1100" b="1">
          <a:solidFill>
            <a:schemeClr val="tx1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Char char="•"/>
        <a:defRPr sz="1100" b="1">
          <a:solidFill>
            <a:schemeClr val="bg1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202D40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5pPr>
      <a:lvl6pPr marL="22606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ChangeArrowheads="1"/>
          </p:cNvSpPr>
          <p:nvPr/>
        </p:nvSpPr>
        <p:spPr bwMode="auto">
          <a:xfrm>
            <a:off x="7608888" y="0"/>
            <a:ext cx="1216025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79993" tIns="39997" rIns="79993" bIns="39997" anchor="ctr"/>
          <a:lstStyle/>
          <a:p>
            <a:pPr defTabSz="801688"/>
            <a:endParaRPr lang="en-US" sz="900" b="1">
              <a:cs typeface="Arial" charset="0"/>
            </a:endParaRPr>
          </a:p>
        </p:txBody>
      </p:sp>
      <p:pic>
        <p:nvPicPr>
          <p:cNvPr id="13315" name="Picture 21" descr="logo_igc_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80363" y="6062663"/>
            <a:ext cx="70008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2" descr="logo_imap__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80375" y="6540500"/>
            <a:ext cx="552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tângulo 10"/>
          <p:cNvSpPr>
            <a:spLocks noChangeArrowheads="1"/>
          </p:cNvSpPr>
          <p:nvPr/>
        </p:nvSpPr>
        <p:spPr bwMode="auto">
          <a:xfrm>
            <a:off x="7937500" y="6007100"/>
            <a:ext cx="828675" cy="850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79993" tIns="39997" rIns="79993" bIns="39997" anchor="ctr"/>
          <a:lstStyle/>
          <a:p>
            <a:endParaRPr lang="en-US" sz="900" b="1">
              <a:cs typeface="Arial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03213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93" tIns="39997" rIns="79993" bIns="39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93" tIns="39997" rIns="79993" bIns="39997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93" tIns="39997" rIns="79993" bIns="39997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93" tIns="39997" rIns="79993" bIns="39997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fld id="{18A0480D-F8B5-4B4C-AA4D-4395FC3222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3322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36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Line 17"/>
          <p:cNvSpPr>
            <a:spLocks noChangeShapeType="1"/>
          </p:cNvSpPr>
          <p:nvPr/>
        </p:nvSpPr>
        <p:spPr bwMode="auto">
          <a:xfrm flipV="1">
            <a:off x="276225" y="874713"/>
            <a:ext cx="8867775" cy="19050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4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6400" y="239713"/>
            <a:ext cx="17335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13" r:id="rId1"/>
    <p:sldLayoutId id="2147510314" r:id="rId2"/>
    <p:sldLayoutId id="2147510315" r:id="rId3"/>
    <p:sldLayoutId id="2147510316" r:id="rId4"/>
    <p:sldLayoutId id="2147510317" r:id="rId5"/>
    <p:sldLayoutId id="2147510318" r:id="rId6"/>
    <p:sldLayoutId id="2147510319" r:id="rId7"/>
    <p:sldLayoutId id="2147510320" r:id="rId8"/>
    <p:sldLayoutId id="2147510321" r:id="rId9"/>
    <p:sldLayoutId id="2147510322" r:id="rId10"/>
    <p:sldLayoutId id="2147510323" r:id="rId11"/>
    <p:sldLayoutId id="2147510662" r:id="rId12"/>
  </p:sldLayoutIdLst>
  <p:txStyles>
    <p:titleStyle>
      <a:lvl1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+mj-lt"/>
          <a:ea typeface="+mj-ea"/>
          <a:cs typeface="+mj-cs"/>
        </a:defRPr>
      </a:lvl1pPr>
      <a:lvl2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2pPr>
      <a:lvl3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3pPr>
      <a:lvl4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4pPr>
      <a:lvl5pPr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5pPr>
      <a:lvl6pPr marL="4572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6pPr>
      <a:lvl7pPr marL="9144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7pPr>
      <a:lvl8pPr marL="13716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8pPr>
      <a:lvl9pPr marL="1828800" algn="r" defTabSz="80168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02D40"/>
          </a:solidFill>
          <a:latin typeface="Trebuchet MS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har char="•"/>
        <a:defRPr sz="700"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1100" b="1">
          <a:solidFill>
            <a:schemeClr val="tx1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Char char="•"/>
        <a:defRPr sz="1100" b="1">
          <a:solidFill>
            <a:schemeClr val="bg1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202D40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5pPr>
      <a:lvl6pPr marL="22606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20000"/>
        </a:spcBef>
        <a:spcAft>
          <a:spcPct val="0"/>
        </a:spcAft>
        <a:buChar char="»"/>
        <a:defRPr sz="7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07333DA-3498-4041-8891-F6BF038E61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/>
          </a:p>
        </p:txBody>
      </p:sp>
      <p:pic>
        <p:nvPicPr>
          <p:cNvPr id="14342" name="Picture 13" descr="faixa-lateral"/>
          <p:cNvPicPr>
            <a:picLocks noChangeAspect="1" noChangeArrowheads="1"/>
          </p:cNvPicPr>
          <p:nvPr/>
        </p:nvPicPr>
        <p:blipFill>
          <a:blip r:embed="rId1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latin typeface="Times New Roman" pitchFamily="18" charset="0"/>
            </a:endParaRPr>
          </a:p>
        </p:txBody>
      </p:sp>
      <p:sp>
        <p:nvSpPr>
          <p:cNvPr id="14344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pPr algn="l" eaLnBrk="0" hangingPunct="0"/>
            <a:fld id="{8819C3F0-753C-4D35-BC4F-4F4691EA0366}" type="slidenum">
              <a:rPr lang="pt-BR" sz="1000">
                <a:solidFill>
                  <a:schemeClr val="bg2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14346" name="Picture 19" descr="fb_vert_rgb_300dpi_CV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24" r:id="rId1"/>
    <p:sldLayoutId id="2147510325" r:id="rId2"/>
    <p:sldLayoutId id="2147510326" r:id="rId3"/>
    <p:sldLayoutId id="2147510327" r:id="rId4"/>
    <p:sldLayoutId id="2147510328" r:id="rId5"/>
    <p:sldLayoutId id="2147510329" r:id="rId6"/>
    <p:sldLayoutId id="2147510330" r:id="rId7"/>
    <p:sldLayoutId id="2147510331" r:id="rId8"/>
    <p:sldLayoutId id="2147510332" r:id="rId9"/>
    <p:sldLayoutId id="2147510333" r:id="rId10"/>
    <p:sldLayoutId id="2147510334" r:id="rId11"/>
    <p:sldLayoutId id="2147510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60C1A629-DC6A-4DCB-9E4D-673493CC8C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/>
          </a:p>
        </p:txBody>
      </p:sp>
      <p:pic>
        <p:nvPicPr>
          <p:cNvPr id="15366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latin typeface="Times New Roman" pitchFamily="18" charset="0"/>
            </a:endParaRPr>
          </a:p>
        </p:txBody>
      </p:sp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pPr algn="l" eaLnBrk="0" hangingPunct="0"/>
            <a:fld id="{1E36FFB0-55E7-4379-AE2C-D093B1B9CDAB}" type="slidenum">
              <a:rPr lang="pt-BR" sz="1000">
                <a:solidFill>
                  <a:schemeClr val="bg2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15370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5825" y="188913"/>
            <a:ext cx="16033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35" r:id="rId1"/>
    <p:sldLayoutId id="2147510336" r:id="rId2"/>
    <p:sldLayoutId id="2147510337" r:id="rId3"/>
    <p:sldLayoutId id="2147510338" r:id="rId4"/>
    <p:sldLayoutId id="2147510339" r:id="rId5"/>
    <p:sldLayoutId id="2147510340" r:id="rId6"/>
    <p:sldLayoutId id="2147510341" r:id="rId7"/>
    <p:sldLayoutId id="2147510342" r:id="rId8"/>
    <p:sldLayoutId id="2147510343" r:id="rId9"/>
    <p:sldLayoutId id="2147510344" r:id="rId10"/>
    <p:sldLayoutId id="21475103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1973D2B-3FDC-4ED0-BA4E-2E062C6366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60" tIns="45680" rIns="91360" bIns="45680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90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53" tIns="45676" rIns="91353" bIns="4567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6" rIns="91353" bIns="45676" anchor="ctr"/>
          <a:lstStyle/>
          <a:p>
            <a:pPr algn="l" eaLnBrk="0" hangingPunct="0"/>
            <a:fld id="{3948D798-DD41-4D9E-8839-8EB57BE57B6D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16394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46" r:id="rId1"/>
    <p:sldLayoutId id="2147510347" r:id="rId2"/>
    <p:sldLayoutId id="2147510348" r:id="rId3"/>
    <p:sldLayoutId id="2147510349" r:id="rId4"/>
    <p:sldLayoutId id="2147510350" r:id="rId5"/>
    <p:sldLayoutId id="2147510351" r:id="rId6"/>
    <p:sldLayoutId id="2147510352" r:id="rId7"/>
    <p:sldLayoutId id="2147510353" r:id="rId8"/>
    <p:sldLayoutId id="2147510354" r:id="rId9"/>
    <p:sldLayoutId id="2147510355" r:id="rId10"/>
    <p:sldLayoutId id="21475103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B4002E2-C077-4447-90F8-4E53A612EF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4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6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E11A70D6-35E6-4357-917C-BDD6E3B68EBC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17418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57" r:id="rId1"/>
    <p:sldLayoutId id="2147510358" r:id="rId2"/>
    <p:sldLayoutId id="2147510359" r:id="rId3"/>
    <p:sldLayoutId id="2147510360" r:id="rId4"/>
    <p:sldLayoutId id="2147510361" r:id="rId5"/>
    <p:sldLayoutId id="2147510362" r:id="rId6"/>
    <p:sldLayoutId id="2147510363" r:id="rId7"/>
    <p:sldLayoutId id="2147510364" r:id="rId8"/>
    <p:sldLayoutId id="2147510365" r:id="rId9"/>
    <p:sldLayoutId id="2147510366" r:id="rId10"/>
    <p:sldLayoutId id="2147510367" r:id="rId11"/>
    <p:sldLayoutId id="2147510368" r:id="rId12"/>
    <p:sldLayoutId id="2147510369" r:id="rId13"/>
    <p:sldLayoutId id="21475103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F392F48-99FB-4A96-835A-ABBD5D8C65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8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0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F0664654-74D4-4A29-A9CE-5479D839330D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18442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71" r:id="rId1"/>
    <p:sldLayoutId id="2147510372" r:id="rId2"/>
    <p:sldLayoutId id="2147510373" r:id="rId3"/>
    <p:sldLayoutId id="2147510374" r:id="rId4"/>
    <p:sldLayoutId id="2147510375" r:id="rId5"/>
    <p:sldLayoutId id="2147510376" r:id="rId6"/>
    <p:sldLayoutId id="2147510377" r:id="rId7"/>
    <p:sldLayoutId id="2147510378" r:id="rId8"/>
    <p:sldLayoutId id="2147510379" r:id="rId9"/>
    <p:sldLayoutId id="2147510380" r:id="rId10"/>
    <p:sldLayoutId id="2147510381" r:id="rId11"/>
    <p:sldLayoutId id="2147510382" r:id="rId12"/>
    <p:sldLayoutId id="2147510383" r:id="rId13"/>
    <p:sldLayoutId id="21475103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51890CB-2FB5-420F-8247-33948C558A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62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pPr algn="l" eaLnBrk="0" hangingPunct="0"/>
            <a:fld id="{843E5555-C226-40DF-9073-1F51E3219147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19466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85" r:id="rId1"/>
    <p:sldLayoutId id="2147510386" r:id="rId2"/>
    <p:sldLayoutId id="2147510387" r:id="rId3"/>
    <p:sldLayoutId id="2147510388" r:id="rId4"/>
    <p:sldLayoutId id="2147510389" r:id="rId5"/>
    <p:sldLayoutId id="2147510390" r:id="rId6"/>
    <p:sldLayoutId id="2147510391" r:id="rId7"/>
    <p:sldLayoutId id="2147510392" r:id="rId8"/>
    <p:sldLayoutId id="2147510393" r:id="rId9"/>
    <p:sldLayoutId id="2147510394" r:id="rId10"/>
    <p:sldLayoutId id="21475103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F54A2311-9A8C-4264-AC80-3ACE2EFB10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525" y="-26988"/>
            <a:ext cx="9163050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188" r:id="rId1"/>
    <p:sldLayoutId id="2147510189" r:id="rId2"/>
    <p:sldLayoutId id="2147510190" r:id="rId3"/>
    <p:sldLayoutId id="2147510191" r:id="rId4"/>
    <p:sldLayoutId id="2147510192" r:id="rId5"/>
    <p:sldLayoutId id="2147510193" r:id="rId6"/>
    <p:sldLayoutId id="2147510194" r:id="rId7"/>
    <p:sldLayoutId id="2147510195" r:id="rId8"/>
    <p:sldLayoutId id="2147510196" r:id="rId9"/>
    <p:sldLayoutId id="2147510197" r:id="rId10"/>
    <p:sldLayoutId id="2147510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F3BC77B-D988-40FC-80D6-C0526AE5D6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60" tIns="45680" rIns="91360" bIns="45680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486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53" tIns="45676" rIns="91353" bIns="4567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8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6" rIns="91353" bIns="45676" anchor="ctr"/>
          <a:lstStyle/>
          <a:p>
            <a:pPr algn="l" eaLnBrk="0" hangingPunct="0"/>
            <a:fld id="{D9B0AAC8-9F0F-4957-9D8C-B985E2D13F57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0490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396" r:id="rId1"/>
    <p:sldLayoutId id="2147510397" r:id="rId2"/>
    <p:sldLayoutId id="2147510398" r:id="rId3"/>
    <p:sldLayoutId id="2147510399" r:id="rId4"/>
    <p:sldLayoutId id="2147510400" r:id="rId5"/>
    <p:sldLayoutId id="2147510401" r:id="rId6"/>
    <p:sldLayoutId id="2147510402" r:id="rId7"/>
    <p:sldLayoutId id="2147510403" r:id="rId8"/>
    <p:sldLayoutId id="2147510404" r:id="rId9"/>
    <p:sldLayoutId id="2147510405" r:id="rId10"/>
    <p:sldLayoutId id="21475104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343F203-F7FA-48E3-BEDE-F46E607E4F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10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701A8A32-1FC3-4009-892A-B23758B21A84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1514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07" r:id="rId1"/>
    <p:sldLayoutId id="2147510408" r:id="rId2"/>
    <p:sldLayoutId id="2147510409" r:id="rId3"/>
    <p:sldLayoutId id="2147510410" r:id="rId4"/>
    <p:sldLayoutId id="2147510411" r:id="rId5"/>
    <p:sldLayoutId id="2147510412" r:id="rId6"/>
    <p:sldLayoutId id="2147510413" r:id="rId7"/>
    <p:sldLayoutId id="2147510414" r:id="rId8"/>
    <p:sldLayoutId id="2147510415" r:id="rId9"/>
    <p:sldLayoutId id="2147510416" r:id="rId10"/>
    <p:sldLayoutId id="2147510417" r:id="rId11"/>
    <p:sldLayoutId id="2147510418" r:id="rId12"/>
    <p:sldLayoutId id="2147510419" r:id="rId13"/>
    <p:sldLayoutId id="214751042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2731278-EB11-4A6A-A150-D4B0525258C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2534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E63B741F-47D0-4026-8FE3-427181AE8B83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2538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21" r:id="rId1"/>
    <p:sldLayoutId id="2147510422" r:id="rId2"/>
    <p:sldLayoutId id="2147510423" r:id="rId3"/>
    <p:sldLayoutId id="2147510424" r:id="rId4"/>
    <p:sldLayoutId id="2147510425" r:id="rId5"/>
    <p:sldLayoutId id="2147510426" r:id="rId6"/>
    <p:sldLayoutId id="2147510427" r:id="rId7"/>
    <p:sldLayoutId id="2147510428" r:id="rId8"/>
    <p:sldLayoutId id="2147510429" r:id="rId9"/>
    <p:sldLayoutId id="2147510430" r:id="rId10"/>
    <p:sldLayoutId id="2147510431" r:id="rId11"/>
    <p:sldLayoutId id="2147510432" r:id="rId12"/>
    <p:sldLayoutId id="2147510433" r:id="rId13"/>
    <p:sldLayoutId id="21475104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93B94C6-E5D1-4EA2-8B82-76EB72847E3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3558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0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pPr algn="l" eaLnBrk="0" hangingPunct="0"/>
            <a:fld id="{5AF61683-E086-48B6-A983-ADF8C0F5E407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3562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5825" y="188913"/>
            <a:ext cx="16033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35" r:id="rId1"/>
    <p:sldLayoutId id="2147510436" r:id="rId2"/>
    <p:sldLayoutId id="2147510437" r:id="rId3"/>
    <p:sldLayoutId id="2147510438" r:id="rId4"/>
    <p:sldLayoutId id="2147510439" r:id="rId5"/>
    <p:sldLayoutId id="2147510440" r:id="rId6"/>
    <p:sldLayoutId id="2147510441" r:id="rId7"/>
    <p:sldLayoutId id="2147510442" r:id="rId8"/>
    <p:sldLayoutId id="2147510443" r:id="rId9"/>
    <p:sldLayoutId id="2147510444" r:id="rId10"/>
    <p:sldLayoutId id="21475104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4BB044A-2E80-4410-8505-8F40B49E22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82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4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C7ACD5B1-44E7-48B3-A747-A3C7D3E2A3AB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4586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46" r:id="rId1"/>
    <p:sldLayoutId id="2147510447" r:id="rId2"/>
    <p:sldLayoutId id="2147510448" r:id="rId3"/>
    <p:sldLayoutId id="2147510449" r:id="rId4"/>
    <p:sldLayoutId id="2147510450" r:id="rId5"/>
    <p:sldLayoutId id="2147510451" r:id="rId6"/>
    <p:sldLayoutId id="2147510452" r:id="rId7"/>
    <p:sldLayoutId id="2147510453" r:id="rId8"/>
    <p:sldLayoutId id="2147510454" r:id="rId9"/>
    <p:sldLayoutId id="2147510455" r:id="rId10"/>
    <p:sldLayoutId id="2147510456" r:id="rId11"/>
    <p:sldLayoutId id="2147510457" r:id="rId12"/>
    <p:sldLayoutId id="2147510458" r:id="rId13"/>
    <p:sldLayoutId id="21475104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85419C-BAFB-4F28-AA96-9E08EDCF65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6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8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8418D2AF-B3BF-4F5A-8E48-444F9701DD8B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5610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60" r:id="rId1"/>
    <p:sldLayoutId id="2147510461" r:id="rId2"/>
    <p:sldLayoutId id="2147510462" r:id="rId3"/>
    <p:sldLayoutId id="2147510463" r:id="rId4"/>
    <p:sldLayoutId id="2147510464" r:id="rId5"/>
    <p:sldLayoutId id="2147510465" r:id="rId6"/>
    <p:sldLayoutId id="2147510466" r:id="rId7"/>
    <p:sldLayoutId id="2147510467" r:id="rId8"/>
    <p:sldLayoutId id="2147510468" r:id="rId9"/>
    <p:sldLayoutId id="2147510469" r:id="rId10"/>
    <p:sldLayoutId id="2147510470" r:id="rId11"/>
    <p:sldLayoutId id="2147510471" r:id="rId12"/>
    <p:sldLayoutId id="2147510472" r:id="rId13"/>
    <p:sldLayoutId id="21475104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3791B7-4678-41DD-9C13-3ABF3117C3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60" tIns="45680" rIns="91360" bIns="45680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0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53" tIns="45676" rIns="91353" bIns="4567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6" rIns="91353" bIns="45676" anchor="ctr"/>
          <a:lstStyle/>
          <a:p>
            <a:pPr algn="l" eaLnBrk="0" hangingPunct="0"/>
            <a:fld id="{09AC3432-1DED-400C-BF95-725E218F69D8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6634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74" r:id="rId1"/>
    <p:sldLayoutId id="2147510475" r:id="rId2"/>
    <p:sldLayoutId id="2147510476" r:id="rId3"/>
    <p:sldLayoutId id="2147510477" r:id="rId4"/>
    <p:sldLayoutId id="2147510478" r:id="rId5"/>
    <p:sldLayoutId id="2147510479" r:id="rId6"/>
    <p:sldLayoutId id="2147510480" r:id="rId7"/>
    <p:sldLayoutId id="2147510481" r:id="rId8"/>
    <p:sldLayoutId id="2147510482" r:id="rId9"/>
    <p:sldLayoutId id="2147510483" r:id="rId10"/>
    <p:sldLayoutId id="21475104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CE90869-4AF2-4236-BC38-8EFAC3D883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7654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1AF774C1-60F8-4762-8C08-0111FC92C833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7658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85" r:id="rId1"/>
    <p:sldLayoutId id="2147510486" r:id="rId2"/>
    <p:sldLayoutId id="2147510487" r:id="rId3"/>
    <p:sldLayoutId id="2147510488" r:id="rId4"/>
    <p:sldLayoutId id="2147510489" r:id="rId5"/>
    <p:sldLayoutId id="2147510490" r:id="rId6"/>
    <p:sldLayoutId id="2147510491" r:id="rId7"/>
    <p:sldLayoutId id="2147510492" r:id="rId8"/>
    <p:sldLayoutId id="2147510493" r:id="rId9"/>
    <p:sldLayoutId id="2147510494" r:id="rId10"/>
    <p:sldLayoutId id="2147510495" r:id="rId11"/>
    <p:sldLayoutId id="2147510496" r:id="rId12"/>
    <p:sldLayoutId id="2147510497" r:id="rId13"/>
    <p:sldLayoutId id="21475104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3879EA1-69E3-4866-BFCA-FC694C750B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8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80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21BF70E7-6A77-4CB4-8136-FFCE40CCAEDE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28682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499" r:id="rId1"/>
    <p:sldLayoutId id="2147510500" r:id="rId2"/>
    <p:sldLayoutId id="2147510501" r:id="rId3"/>
    <p:sldLayoutId id="2147510502" r:id="rId4"/>
    <p:sldLayoutId id="2147510503" r:id="rId5"/>
    <p:sldLayoutId id="2147510504" r:id="rId6"/>
    <p:sldLayoutId id="2147510505" r:id="rId7"/>
    <p:sldLayoutId id="2147510506" r:id="rId8"/>
    <p:sldLayoutId id="2147510507" r:id="rId9"/>
    <p:sldLayoutId id="2147510508" r:id="rId10"/>
    <p:sldLayoutId id="2147510509" r:id="rId11"/>
    <p:sldLayoutId id="2147510510" r:id="rId12"/>
    <p:sldLayoutId id="2147510511" r:id="rId13"/>
    <p:sldLayoutId id="21475105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0901673-BD4E-4C7F-888C-731020D136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 rot="5400000">
            <a:off x="-1343025" y="1343025"/>
            <a:ext cx="6858000" cy="4171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Myriad Roman" pitchFamily="34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144963" y="1989138"/>
            <a:ext cx="26987" cy="3362325"/>
          </a:xfrm>
          <a:prstGeom prst="line">
            <a:avLst/>
          </a:prstGeom>
          <a:noFill/>
          <a:ln w="38100">
            <a:solidFill>
              <a:srgbClr val="D81E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213225" y="3294063"/>
            <a:ext cx="5692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4" rIns="91369" bIns="45684" anchor="ctr"/>
          <a:lstStyle/>
          <a:p>
            <a:endParaRPr lang="en-US" sz="4400">
              <a:solidFill>
                <a:srgbClr val="000000"/>
              </a:solidFill>
            </a:endParaRPr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49538"/>
            <a:ext cx="3384550" cy="1066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513" r:id="rId1"/>
    <p:sldLayoutId id="2147510514" r:id="rId2"/>
    <p:sldLayoutId id="2147510515" r:id="rId3"/>
    <p:sldLayoutId id="2147510516" r:id="rId4"/>
    <p:sldLayoutId id="2147510517" r:id="rId5"/>
    <p:sldLayoutId id="2147510518" r:id="rId6"/>
    <p:sldLayoutId id="2147510519" r:id="rId7"/>
    <p:sldLayoutId id="2147510520" r:id="rId8"/>
    <p:sldLayoutId id="2147510521" r:id="rId9"/>
    <p:sldLayoutId id="2147510522" r:id="rId10"/>
    <p:sldLayoutId id="2147510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89DA5FF0-A142-4537-AFC7-E51F7700E1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/>
          </a:p>
        </p:txBody>
      </p:sp>
      <p:pic>
        <p:nvPicPr>
          <p:cNvPr id="3078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latin typeface="Times New Roman" pitchFamily="18" charset="0"/>
            </a:endParaRPr>
          </a:p>
        </p:txBody>
      </p:sp>
      <p:sp>
        <p:nvSpPr>
          <p:cNvPr id="3080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BE2E6447-608B-4F0B-8C70-4F85E67D7656}" type="slidenum">
              <a:rPr lang="pt-BR" sz="1000">
                <a:solidFill>
                  <a:schemeClr val="bg2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3082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199" r:id="rId1"/>
    <p:sldLayoutId id="2147510200" r:id="rId2"/>
    <p:sldLayoutId id="2147510201" r:id="rId3"/>
    <p:sldLayoutId id="2147510202" r:id="rId4"/>
    <p:sldLayoutId id="2147510203" r:id="rId5"/>
    <p:sldLayoutId id="2147510204" r:id="rId6"/>
    <p:sldLayoutId id="2147510205" r:id="rId7"/>
    <p:sldLayoutId id="2147510206" r:id="rId8"/>
    <p:sldLayoutId id="2147510207" r:id="rId9"/>
    <p:sldLayoutId id="2147510208" r:id="rId10"/>
    <p:sldLayoutId id="2147510209" r:id="rId11"/>
    <p:sldLayoutId id="2147510210" r:id="rId12"/>
    <p:sldLayoutId id="2147510211" r:id="rId13"/>
    <p:sldLayoutId id="21475102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69DB1C4-7D32-4165-9E6B-1CC786169E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26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10DC1DA6-1B13-4861-9618-26479AF7F0A6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0730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524" r:id="rId1"/>
    <p:sldLayoutId id="2147510525" r:id="rId2"/>
    <p:sldLayoutId id="2147510526" r:id="rId3"/>
    <p:sldLayoutId id="2147510527" r:id="rId4"/>
    <p:sldLayoutId id="2147510528" r:id="rId5"/>
    <p:sldLayoutId id="2147510529" r:id="rId6"/>
    <p:sldLayoutId id="2147510530" r:id="rId7"/>
    <p:sldLayoutId id="2147510531" r:id="rId8"/>
    <p:sldLayoutId id="2147510532" r:id="rId9"/>
    <p:sldLayoutId id="2147510533" r:id="rId10"/>
    <p:sldLayoutId id="2147510534" r:id="rId11"/>
    <p:sldLayoutId id="2147510535" r:id="rId12"/>
    <p:sldLayoutId id="2147510536" r:id="rId13"/>
    <p:sldLayoutId id="214751053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96304A8-EB33-4321-BA8A-FB75BB9BE4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1750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2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204CD45C-38FD-478F-9F29-7A38EF464F2B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1754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538" r:id="rId1"/>
    <p:sldLayoutId id="2147510539" r:id="rId2"/>
    <p:sldLayoutId id="2147510540" r:id="rId3"/>
    <p:sldLayoutId id="2147510541" r:id="rId4"/>
    <p:sldLayoutId id="2147510542" r:id="rId5"/>
    <p:sldLayoutId id="2147510543" r:id="rId6"/>
    <p:sldLayoutId id="2147510544" r:id="rId7"/>
    <p:sldLayoutId id="2147510545" r:id="rId8"/>
    <p:sldLayoutId id="2147510546" r:id="rId9"/>
    <p:sldLayoutId id="2147510547" r:id="rId10"/>
    <p:sldLayoutId id="2147510548" r:id="rId11"/>
    <p:sldLayoutId id="2147510549" r:id="rId12"/>
    <p:sldLayoutId id="2147510550" r:id="rId13"/>
    <p:sldLayoutId id="214751055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40FF3B4-28A0-4A09-BB8B-C1AE853A23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2774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6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7FC089C8-FD96-45CF-8BD3-C0EBEC159480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2778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552" r:id="rId1"/>
    <p:sldLayoutId id="2147510553" r:id="rId2"/>
    <p:sldLayoutId id="2147510554" r:id="rId3"/>
    <p:sldLayoutId id="2147510555" r:id="rId4"/>
    <p:sldLayoutId id="2147510556" r:id="rId5"/>
    <p:sldLayoutId id="2147510557" r:id="rId6"/>
    <p:sldLayoutId id="2147510558" r:id="rId7"/>
    <p:sldLayoutId id="2147510559" r:id="rId8"/>
    <p:sldLayoutId id="2147510560" r:id="rId9"/>
    <p:sldLayoutId id="2147510561" r:id="rId10"/>
    <p:sldLayoutId id="2147510562" r:id="rId11"/>
    <p:sldLayoutId id="2147510563" r:id="rId12"/>
    <p:sldLayoutId id="2147510564" r:id="rId13"/>
    <p:sldLayoutId id="21475105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4A791E2-420F-4DB7-BC8F-1D492F7075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798" name="Picture 13" descr="faixa-lateral"/>
          <p:cNvPicPr>
            <a:picLocks noChangeAspect="1" noChangeArrowheads="1"/>
          </p:cNvPicPr>
          <p:nvPr/>
        </p:nvPicPr>
        <p:blipFill>
          <a:blip r:embed="rId15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0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F949C672-B11C-4E29-A785-BD5C00B4C2C4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3802" name="Picture 19" descr="fb_vert_rgb_300dpi_C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566" r:id="rId1"/>
    <p:sldLayoutId id="2147510567" r:id="rId2"/>
    <p:sldLayoutId id="2147510568" r:id="rId3"/>
    <p:sldLayoutId id="2147510569" r:id="rId4"/>
    <p:sldLayoutId id="2147510570" r:id="rId5"/>
    <p:sldLayoutId id="2147510571" r:id="rId6"/>
    <p:sldLayoutId id="2147510572" r:id="rId7"/>
    <p:sldLayoutId id="2147510573" r:id="rId8"/>
    <p:sldLayoutId id="2147510574" r:id="rId9"/>
    <p:sldLayoutId id="2147510575" r:id="rId10"/>
    <p:sldLayoutId id="2147510576" r:id="rId11"/>
    <p:sldLayoutId id="2147510577" r:id="rId12"/>
    <p:sldLayoutId id="21475105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75865FE-D366-4988-88D8-97893524AC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4822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4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pPr algn="l" eaLnBrk="0" hangingPunct="0"/>
            <a:fld id="{6BA53B90-028D-45A6-8D4B-7E8ADC3C8D07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4826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579" r:id="rId1"/>
    <p:sldLayoutId id="2147510580" r:id="rId2"/>
    <p:sldLayoutId id="2147510581" r:id="rId3"/>
    <p:sldLayoutId id="2147510582" r:id="rId4"/>
    <p:sldLayoutId id="2147510583" r:id="rId5"/>
    <p:sldLayoutId id="2147510584" r:id="rId6"/>
    <p:sldLayoutId id="2147510585" r:id="rId7"/>
    <p:sldLayoutId id="2147510586" r:id="rId8"/>
    <p:sldLayoutId id="2147510587" r:id="rId9"/>
    <p:sldLayoutId id="2147510588" r:id="rId10"/>
    <p:sldLayoutId id="21475105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6317117-55FD-4F52-AB58-A1AA0B4B33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5846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8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2989255B-0F1A-4D82-9860-4C7EB644E73D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5850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590" r:id="rId1"/>
    <p:sldLayoutId id="2147510591" r:id="rId2"/>
    <p:sldLayoutId id="2147510592" r:id="rId3"/>
    <p:sldLayoutId id="2147510593" r:id="rId4"/>
    <p:sldLayoutId id="2147510594" r:id="rId5"/>
    <p:sldLayoutId id="2147510595" r:id="rId6"/>
    <p:sldLayoutId id="2147510596" r:id="rId7"/>
    <p:sldLayoutId id="2147510597" r:id="rId8"/>
    <p:sldLayoutId id="2147510598" r:id="rId9"/>
    <p:sldLayoutId id="2147510599" r:id="rId10"/>
    <p:sldLayoutId id="2147510600" r:id="rId11"/>
    <p:sldLayoutId id="2147510601" r:id="rId12"/>
    <p:sldLayoutId id="2147510602" r:id="rId13"/>
    <p:sldLayoutId id="21475106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360A361-2EE1-44FA-83B0-BEAC9EB3BA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6870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72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A0C16817-5BEC-4016-BC26-8D7AFA80DB5E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6874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604" r:id="rId1"/>
    <p:sldLayoutId id="2147510605" r:id="rId2"/>
    <p:sldLayoutId id="2147510606" r:id="rId3"/>
    <p:sldLayoutId id="2147510607" r:id="rId4"/>
    <p:sldLayoutId id="2147510608" r:id="rId5"/>
    <p:sldLayoutId id="2147510609" r:id="rId6"/>
    <p:sldLayoutId id="2147510610" r:id="rId7"/>
    <p:sldLayoutId id="2147510611" r:id="rId8"/>
    <p:sldLayoutId id="2147510612" r:id="rId9"/>
    <p:sldLayoutId id="2147510613" r:id="rId10"/>
    <p:sldLayoutId id="2147510614" r:id="rId11"/>
    <p:sldLayoutId id="2147510615" r:id="rId12"/>
    <p:sldLayoutId id="2147510616" r:id="rId13"/>
    <p:sldLayoutId id="21475106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BB2D7FE-34F6-4884-9184-FED9FDEED2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7894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6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24DBE206-6E6A-4348-8938-30128BF23A65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7898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618" r:id="rId1"/>
    <p:sldLayoutId id="2147510619" r:id="rId2"/>
    <p:sldLayoutId id="2147510620" r:id="rId3"/>
    <p:sldLayoutId id="2147510621" r:id="rId4"/>
    <p:sldLayoutId id="2147510622" r:id="rId5"/>
    <p:sldLayoutId id="2147510623" r:id="rId6"/>
    <p:sldLayoutId id="2147510624" r:id="rId7"/>
    <p:sldLayoutId id="2147510625" r:id="rId8"/>
    <p:sldLayoutId id="2147510626" r:id="rId9"/>
    <p:sldLayoutId id="2147510627" r:id="rId10"/>
    <p:sldLayoutId id="2147510628" r:id="rId11"/>
    <p:sldLayoutId id="2147510629" r:id="rId12"/>
    <p:sldLayoutId id="2147510630" r:id="rId13"/>
    <p:sldLayoutId id="21475106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D02C9C-E45C-48B9-8E72-10D30AE184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8917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8918" name="Picture 13" descr="faixa-lateral"/>
          <p:cNvPicPr>
            <a:picLocks noChangeAspect="1" noChangeArrowheads="1"/>
          </p:cNvPicPr>
          <p:nvPr/>
        </p:nvPicPr>
        <p:blipFill>
          <a:blip r:embed="rId18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0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D25FF899-DE27-4579-B0CC-FF31BB349A2A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8922" name="Picture 19" descr="fb_vert_rgb_300dpi_CV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632" r:id="rId1"/>
    <p:sldLayoutId id="2147510633" r:id="rId2"/>
    <p:sldLayoutId id="2147510634" r:id="rId3"/>
    <p:sldLayoutId id="2147510635" r:id="rId4"/>
    <p:sldLayoutId id="2147510636" r:id="rId5"/>
    <p:sldLayoutId id="2147510637" r:id="rId6"/>
    <p:sldLayoutId id="2147510638" r:id="rId7"/>
    <p:sldLayoutId id="2147510639" r:id="rId8"/>
    <p:sldLayoutId id="2147510640" r:id="rId9"/>
    <p:sldLayoutId id="2147510641" r:id="rId10"/>
    <p:sldLayoutId id="2147510642" r:id="rId11"/>
    <p:sldLayoutId id="2147510643" r:id="rId12"/>
    <p:sldLayoutId id="2147510644" r:id="rId13"/>
    <p:sldLayoutId id="2147510645" r:id="rId14"/>
    <p:sldLayoutId id="2147510667" r:id="rId15"/>
    <p:sldLayoutId id="214751066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DA59761-6A5B-4E19-AEB6-B9F249B87E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9941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9942" name="Picture 13" descr="faixa-lateral"/>
          <p:cNvPicPr>
            <a:picLocks noChangeAspect="1" noChangeArrowheads="1"/>
          </p:cNvPicPr>
          <p:nvPr/>
        </p:nvPicPr>
        <p:blipFill>
          <a:blip r:embed="rId16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4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822C139D-D5A0-4A8C-83B0-D509A18A77A1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39946" name="Picture 19" descr="fb_vert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646" r:id="rId1"/>
    <p:sldLayoutId id="2147510647" r:id="rId2"/>
    <p:sldLayoutId id="2147510648" r:id="rId3"/>
    <p:sldLayoutId id="2147510649" r:id="rId4"/>
    <p:sldLayoutId id="2147510650" r:id="rId5"/>
    <p:sldLayoutId id="2147510651" r:id="rId6"/>
    <p:sldLayoutId id="2147510652" r:id="rId7"/>
    <p:sldLayoutId id="2147510653" r:id="rId8"/>
    <p:sldLayoutId id="2147510654" r:id="rId9"/>
    <p:sldLayoutId id="2147510655" r:id="rId10"/>
    <p:sldLayoutId id="2147510656" r:id="rId11"/>
    <p:sldLayoutId id="2147510657" r:id="rId12"/>
    <p:sldLayoutId id="2147510658" r:id="rId13"/>
    <p:sldLayoutId id="21475106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44B92B41-884E-4BDD-8C7C-C9D3E86A376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-26988"/>
            <a:ext cx="9132888" cy="198438"/>
          </a:xfrm>
          <a:prstGeom prst="rect">
            <a:avLst/>
          </a:prstGeom>
          <a:gradFill rotWithShape="1">
            <a:gsLst>
              <a:gs pos="0">
                <a:srgbClr val="58595B"/>
              </a:gs>
              <a:gs pos="100000">
                <a:srgbClr val="F8F8F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lIns="91376" tIns="45688" rIns="91376" bIns="45688"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1052513"/>
            <a:ext cx="9132888" cy="133350"/>
          </a:xfrm>
          <a:prstGeom prst="rect">
            <a:avLst/>
          </a:prstGeom>
          <a:gradFill rotWithShape="0">
            <a:gsLst>
              <a:gs pos="0">
                <a:srgbClr val="323334"/>
              </a:gs>
              <a:gs pos="100000">
                <a:srgbClr val="F8F8F8">
                  <a:alpha val="0"/>
                </a:srgbClr>
              </a:gs>
            </a:gsLst>
            <a:lin ang="5400000" scaled="1"/>
          </a:gradFill>
          <a:ln w="9525" algn="ctr">
            <a:solidFill>
              <a:srgbClr val="F8F8F8"/>
            </a:solidFill>
            <a:miter lim="800000"/>
            <a:headEnd/>
            <a:tailEnd/>
          </a:ln>
        </p:spPr>
        <p:txBody>
          <a:bodyPr lIns="91376" tIns="45688" rIns="91376" bIns="45688"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/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49225"/>
            <a:ext cx="90963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2875" y="1268413"/>
            <a:ext cx="9001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fb_ex_rgb_300dpi_CV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513" y="333375"/>
            <a:ext cx="32400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660" r:id="rId1"/>
    <p:sldLayoutId id="2147510213" r:id="rId2"/>
    <p:sldLayoutId id="2147510214" r:id="rId3"/>
    <p:sldLayoutId id="2147510215" r:id="rId4"/>
    <p:sldLayoutId id="2147510216" r:id="rId5"/>
    <p:sldLayoutId id="2147510217" r:id="rId6"/>
    <p:sldLayoutId id="2147510218" r:id="rId7"/>
    <p:sldLayoutId id="2147510219" r:id="rId8"/>
    <p:sldLayoutId id="2147510220" r:id="rId9"/>
    <p:sldLayoutId id="2147510221" r:id="rId10"/>
    <p:sldLayoutId id="2147510222" r:id="rId11"/>
    <p:sldLayoutId id="2147510663" r:id="rId12"/>
    <p:sldLayoutId id="21475106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9176264A-798F-4ACA-B795-BEAFC07420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223" r:id="rId1"/>
    <p:sldLayoutId id="2147510224" r:id="rId2"/>
    <p:sldLayoutId id="2147510225" r:id="rId3"/>
    <p:sldLayoutId id="2147510226" r:id="rId4"/>
    <p:sldLayoutId id="2147510227" r:id="rId5"/>
    <p:sldLayoutId id="2147510228" r:id="rId6"/>
    <p:sldLayoutId id="2147510229" r:id="rId7"/>
    <p:sldLayoutId id="2147510230" r:id="rId8"/>
    <p:sldLayoutId id="2147510231" r:id="rId9"/>
    <p:sldLayoutId id="2147510232" r:id="rId10"/>
    <p:sldLayoutId id="21475102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E74FE2EC-92B5-4DA0-8EFC-EC67073C46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5400000">
            <a:off x="-1343025" y="1343025"/>
            <a:ext cx="6858000" cy="4171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eaLnBrk="0" hangingPunct="0"/>
            <a:endParaRPr lang="en-US" sz="1000">
              <a:latin typeface="Myriad Roman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144963" y="1989138"/>
            <a:ext cx="26987" cy="3362325"/>
          </a:xfrm>
          <a:prstGeom prst="line">
            <a:avLst/>
          </a:prstGeom>
          <a:noFill/>
          <a:ln w="38100">
            <a:solidFill>
              <a:srgbClr val="D81E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213225" y="3294063"/>
            <a:ext cx="5692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4" rIns="91369" bIns="45684" anchor="ctr"/>
          <a:lstStyle/>
          <a:p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49538"/>
            <a:ext cx="3384550" cy="1066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234" r:id="rId1"/>
    <p:sldLayoutId id="2147510235" r:id="rId2"/>
    <p:sldLayoutId id="2147510236" r:id="rId3"/>
    <p:sldLayoutId id="2147510237" r:id="rId4"/>
    <p:sldLayoutId id="2147510238" r:id="rId5"/>
    <p:sldLayoutId id="2147510239" r:id="rId6"/>
    <p:sldLayoutId id="2147510240" r:id="rId7"/>
    <p:sldLayoutId id="2147510241" r:id="rId8"/>
    <p:sldLayoutId id="2147510242" r:id="rId9"/>
    <p:sldLayoutId id="2147510243" r:id="rId10"/>
    <p:sldLayoutId id="2147510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46831DA-E589-4077-8E6D-2B568F2A50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4" name="Picture 13" descr="faixa-lateral"/>
          <p:cNvPicPr>
            <a:picLocks noChangeAspect="1" noChangeArrowheads="1"/>
          </p:cNvPicPr>
          <p:nvPr/>
        </p:nvPicPr>
        <p:blipFill>
          <a:blip r:embed="rId15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69" tIns="45684" rIns="91369" bIns="4568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4" rIns="91369" bIns="45684" anchor="ctr"/>
          <a:lstStyle/>
          <a:p>
            <a:pPr algn="l" eaLnBrk="0" hangingPunct="0"/>
            <a:fld id="{2F13563D-9A7F-4690-B71A-E2B450ADEF1D}" type="slidenum">
              <a:rPr lang="pt-BR" sz="1000">
                <a:solidFill>
                  <a:srgbClr val="808080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rgbClr val="808080"/>
              </a:solidFill>
              <a:latin typeface="Trebuchet MS" pitchFamily="34" charset="0"/>
            </a:endParaRPr>
          </a:p>
        </p:txBody>
      </p:sp>
      <p:pic>
        <p:nvPicPr>
          <p:cNvPr id="7178" name="Picture 19" descr="fb_vert_rgb_300dpi_C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245" r:id="rId1"/>
    <p:sldLayoutId id="2147510246" r:id="rId2"/>
    <p:sldLayoutId id="2147510247" r:id="rId3"/>
    <p:sldLayoutId id="2147510248" r:id="rId4"/>
    <p:sldLayoutId id="2147510249" r:id="rId5"/>
    <p:sldLayoutId id="2147510250" r:id="rId6"/>
    <p:sldLayoutId id="2147510251" r:id="rId7"/>
    <p:sldLayoutId id="2147510252" r:id="rId8"/>
    <p:sldLayoutId id="2147510253" r:id="rId9"/>
    <p:sldLayoutId id="2147510254" r:id="rId10"/>
    <p:sldLayoutId id="2147510255" r:id="rId11"/>
    <p:sldLayoutId id="2147510256" r:id="rId12"/>
    <p:sldLayoutId id="21475102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7E6543FC-13BE-4D3B-B00B-A1AE6B7A22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6710363"/>
            <a:ext cx="9144000" cy="147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60" tIns="45680" rIns="91360" bIns="45680" anchor="ctr"/>
          <a:lstStyle/>
          <a:p>
            <a:pPr algn="l">
              <a:spcBef>
                <a:spcPct val="50000"/>
              </a:spcBef>
              <a:buClr>
                <a:srgbClr val="990033"/>
              </a:buClr>
              <a:buFont typeface="Arial" charset="0"/>
              <a:buChar char="►"/>
            </a:pPr>
            <a:endParaRPr lang="en-US"/>
          </a:p>
        </p:txBody>
      </p:sp>
      <p:pic>
        <p:nvPicPr>
          <p:cNvPr id="8198" name="Picture 13" descr="faixa-lateral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4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1651000" y="3810000"/>
            <a:ext cx="2971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353" tIns="45676" rIns="91353" bIns="4567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2500" dirty="0" smtClean="0">
              <a:latin typeface="Times New Roman" pitchFamily="18" charset="0"/>
            </a:endParaRPr>
          </a:p>
        </p:txBody>
      </p:sp>
      <p:sp>
        <p:nvSpPr>
          <p:cNvPr id="8200" name="Line 17"/>
          <p:cNvSpPr>
            <a:spLocks noChangeShapeType="1"/>
          </p:cNvSpPr>
          <p:nvPr/>
        </p:nvSpPr>
        <p:spPr bwMode="auto">
          <a:xfrm flipV="1">
            <a:off x="323850" y="981075"/>
            <a:ext cx="8820150" cy="4763"/>
          </a:xfrm>
          <a:prstGeom prst="line">
            <a:avLst/>
          </a:prstGeom>
          <a:noFill/>
          <a:ln w="38100">
            <a:solidFill>
              <a:srgbClr val="8C8B8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8856663" y="6711950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6" rIns="91353" bIns="45676" anchor="ctr"/>
          <a:lstStyle/>
          <a:p>
            <a:pPr algn="l" eaLnBrk="0" hangingPunct="0"/>
            <a:fld id="{92218D1E-F85F-4162-B02D-C3E71C137C77}" type="slidenum">
              <a:rPr lang="pt-BR" sz="1000">
                <a:solidFill>
                  <a:schemeClr val="bg2"/>
                </a:solidFill>
                <a:latin typeface="Trebuchet MS" pitchFamily="34" charset="0"/>
              </a:rPr>
              <a:pPr algn="l" eaLnBrk="0" hangingPunct="0"/>
              <a:t>‹nº›</a:t>
            </a:fld>
            <a:endParaRPr lang="pt-BR" sz="100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8202" name="Picture 19" descr="fb_vert_rgb_300dpi_C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3" y="263525"/>
            <a:ext cx="1576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258" r:id="rId1"/>
    <p:sldLayoutId id="2147510259" r:id="rId2"/>
    <p:sldLayoutId id="2147510260" r:id="rId3"/>
    <p:sldLayoutId id="2147510261" r:id="rId4"/>
    <p:sldLayoutId id="2147510262" r:id="rId5"/>
    <p:sldLayoutId id="2147510263" r:id="rId6"/>
    <p:sldLayoutId id="2147510264" r:id="rId7"/>
    <p:sldLayoutId id="2147510265" r:id="rId8"/>
    <p:sldLayoutId id="2147510266" r:id="rId9"/>
    <p:sldLayoutId id="2147510267" r:id="rId10"/>
    <p:sldLayoutId id="2147510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4D571354-7BD8-422D-A4B1-FB50CEA2301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 rot="5400000">
            <a:off x="-1343025" y="1343025"/>
            <a:ext cx="6858000" cy="4171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1353" tIns="45676" rIns="91353" bIns="45676" anchor="ctr"/>
          <a:lstStyle/>
          <a:p>
            <a:pPr eaLnBrk="0" hangingPunct="0"/>
            <a:endParaRPr lang="en-US" sz="1000">
              <a:latin typeface="Myriad Roman" pitchFamily="34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144963" y="1989138"/>
            <a:ext cx="26987" cy="3362325"/>
          </a:xfrm>
          <a:prstGeom prst="line">
            <a:avLst/>
          </a:prstGeom>
          <a:noFill/>
          <a:ln w="38100">
            <a:solidFill>
              <a:srgbClr val="D81E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213225" y="3294063"/>
            <a:ext cx="5692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3" tIns="45676" rIns="91353" bIns="45676" anchor="ctr"/>
          <a:lstStyle/>
          <a:p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49538"/>
            <a:ext cx="3384550" cy="1066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0269" r:id="rId1"/>
    <p:sldLayoutId id="2147510270" r:id="rId2"/>
    <p:sldLayoutId id="2147510271" r:id="rId3"/>
    <p:sldLayoutId id="2147510272" r:id="rId4"/>
    <p:sldLayoutId id="2147510273" r:id="rId5"/>
    <p:sldLayoutId id="2147510274" r:id="rId6"/>
    <p:sldLayoutId id="2147510275" r:id="rId7"/>
    <p:sldLayoutId id="2147510276" r:id="rId8"/>
    <p:sldLayoutId id="2147510277" r:id="rId9"/>
    <p:sldLayoutId id="2147510278" r:id="rId10"/>
    <p:sldLayoutId id="21475102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6.xml"/><Relationship Id="rId5" Type="http://schemas.openxmlformats.org/officeDocument/2006/relationships/image" Target="../media/image16.jpe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5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6.xml"/><Relationship Id="rId5" Type="http://schemas.openxmlformats.org/officeDocument/2006/relationships/image" Target="../media/image16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PA.jpg"/>
          <p:cNvPicPr>
            <a:picLocks noChangeAspect="1"/>
          </p:cNvPicPr>
          <p:nvPr/>
        </p:nvPicPr>
        <p:blipFill>
          <a:blip r:embed="rId3"/>
          <a:srcRect l="21952"/>
          <a:stretch>
            <a:fillRect/>
          </a:stretch>
        </p:blipFill>
        <p:spPr>
          <a:xfrm>
            <a:off x="0" y="0"/>
            <a:ext cx="9144000" cy="6894351"/>
          </a:xfrm>
          <a:prstGeom prst="rect">
            <a:avLst/>
          </a:prstGeom>
        </p:spPr>
      </p:pic>
      <p:pic>
        <p:nvPicPr>
          <p:cNvPr id="5" name="Imagem 4" descr="LOG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6215082"/>
            <a:ext cx="1938334" cy="618364"/>
          </a:xfrm>
          <a:prstGeom prst="rect">
            <a:avLst/>
          </a:prstGeom>
        </p:spPr>
      </p:pic>
      <p:sp>
        <p:nvSpPr>
          <p:cNvPr id="7" name="CaixaDeTexto 7"/>
          <p:cNvSpPr txBox="1"/>
          <p:nvPr/>
        </p:nvSpPr>
        <p:spPr>
          <a:xfrm>
            <a:off x="-1796" y="0"/>
            <a:ext cx="4950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chemeClr val="bg1"/>
                </a:solidFill>
              </a:rPr>
              <a:t>CELSO GARCIA – 1B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TATUAPÉ - SÃO PAULO- SP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5695" t="6526" r="24751" b="8640"/>
          <a:stretch/>
        </p:blipFill>
        <p:spPr>
          <a:xfrm>
            <a:off x="1547664" y="1052736"/>
            <a:ext cx="5832648" cy="56166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87624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PROJETO PDV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0230" t="6063" r="15882" b="9062"/>
          <a:stretch/>
        </p:blipFill>
        <p:spPr>
          <a:xfrm>
            <a:off x="620269" y="1124744"/>
            <a:ext cx="8358072" cy="5400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87624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LAYOUT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168" t="24081" r="3097" b="27756"/>
          <a:stretch/>
        </p:blipFill>
        <p:spPr>
          <a:xfrm>
            <a:off x="611560" y="4149080"/>
            <a:ext cx="8380624" cy="24482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966" t="12165" r="1775" b="38441"/>
          <a:stretch/>
        </p:blipFill>
        <p:spPr>
          <a:xfrm>
            <a:off x="459334" y="1268760"/>
            <a:ext cx="8640961" cy="25202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87624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ELEVAÇÕES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86000" y="357188"/>
            <a:ext cx="6500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 smtClean="0">
                <a:solidFill>
                  <a:schemeClr val="accent3">
                    <a:lumMod val="50000"/>
                  </a:schemeClr>
                </a:solidFill>
              </a:rPr>
              <a:t>PERSPECTIVA</a:t>
            </a:r>
            <a:endParaRPr lang="pt-BR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118" name="Picture 38"/>
          <p:cNvPicPr>
            <a:picLocks noChangeAspect="1" noChangeArrowheads="1"/>
          </p:cNvPicPr>
          <p:nvPr/>
        </p:nvPicPr>
        <p:blipFill rotWithShape="1">
          <a:blip r:embed="rId2"/>
          <a:srcRect l="8003" t="30320" r="53769" b="29406"/>
          <a:stretch/>
        </p:blipFill>
        <p:spPr bwMode="auto">
          <a:xfrm>
            <a:off x="755650" y="1268413"/>
            <a:ext cx="8208963" cy="4864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2"/>
          <p:cNvPicPr>
            <a:picLocks noChangeAspect="1" noChangeArrowheads="1"/>
          </p:cNvPicPr>
          <p:nvPr/>
        </p:nvPicPr>
        <p:blipFill rotWithShape="1">
          <a:blip r:embed="rId2"/>
          <a:srcRect l="8973" t="30602" r="53828" b="29582"/>
          <a:stretch/>
        </p:blipFill>
        <p:spPr bwMode="auto">
          <a:xfrm>
            <a:off x="611188" y="1412875"/>
            <a:ext cx="8229600" cy="49545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86000" y="357188"/>
            <a:ext cx="6500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 smtClean="0">
                <a:solidFill>
                  <a:schemeClr val="accent3">
                    <a:lumMod val="50000"/>
                  </a:schemeClr>
                </a:solidFill>
              </a:rPr>
              <a:t>PERSPECTIVA</a:t>
            </a:r>
            <a:endParaRPr lang="pt-BR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/>
          <p:cNvPicPr>
            <a:picLocks noChangeAspect="1" noChangeArrowheads="1"/>
          </p:cNvPicPr>
          <p:nvPr/>
        </p:nvPicPr>
        <p:blipFill rotWithShape="1">
          <a:blip r:embed="rId2"/>
          <a:srcRect l="9396" t="31507" r="55110" b="30508"/>
          <a:stretch/>
        </p:blipFill>
        <p:spPr bwMode="auto">
          <a:xfrm>
            <a:off x="684213" y="1323975"/>
            <a:ext cx="8280400" cy="4984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86000" y="357188"/>
            <a:ext cx="6500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 smtClean="0">
                <a:solidFill>
                  <a:schemeClr val="accent3">
                    <a:lumMod val="50000"/>
                  </a:schemeClr>
                </a:solidFill>
              </a:rPr>
              <a:t>PERSPECTIVA</a:t>
            </a:r>
            <a:endParaRPr lang="pt-BR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_Publico\FOTOS EMPREENDIMENTOS\Celso Garcia\IMG_0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2" y="1119094"/>
            <a:ext cx="79928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23728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TERRENO: TATUAPÉ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Forma livre 1"/>
          <p:cNvSpPr/>
          <p:nvPr/>
        </p:nvSpPr>
        <p:spPr bwMode="auto">
          <a:xfrm>
            <a:off x="3994030" y="3579962"/>
            <a:ext cx="928848" cy="406857"/>
          </a:xfrm>
          <a:custGeom>
            <a:avLst/>
            <a:gdLst>
              <a:gd name="connsiteX0" fmla="*/ 888521 w 928848"/>
              <a:gd name="connsiteY0" fmla="*/ 0 h 406857"/>
              <a:gd name="connsiteX1" fmla="*/ 0 w 928848"/>
              <a:gd name="connsiteY1" fmla="*/ 181155 h 4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848" h="406857">
                <a:moveTo>
                  <a:pt x="888521" y="0"/>
                </a:moveTo>
                <a:cubicBezTo>
                  <a:pt x="965439" y="317021"/>
                  <a:pt x="1042358" y="634042"/>
                  <a:pt x="0" y="181155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SzTx/>
              <a:buFont typeface="Arial" charset="0"/>
              <a:buChar char="►"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rma livre 4"/>
          <p:cNvSpPr/>
          <p:nvPr/>
        </p:nvSpPr>
        <p:spPr bwMode="auto">
          <a:xfrm rot="1415443">
            <a:off x="4547057" y="4510404"/>
            <a:ext cx="1652804" cy="1436997"/>
          </a:xfrm>
          <a:custGeom>
            <a:avLst/>
            <a:gdLst>
              <a:gd name="connsiteX0" fmla="*/ 793630 w 1112808"/>
              <a:gd name="connsiteY0" fmla="*/ 0 h 465826"/>
              <a:gd name="connsiteX1" fmla="*/ 0 w 1112808"/>
              <a:gd name="connsiteY1" fmla="*/ 189781 h 465826"/>
              <a:gd name="connsiteX2" fmla="*/ 448574 w 1112808"/>
              <a:gd name="connsiteY2" fmla="*/ 465826 h 465826"/>
              <a:gd name="connsiteX3" fmla="*/ 1112808 w 1112808"/>
              <a:gd name="connsiteY3" fmla="*/ 362309 h 465826"/>
              <a:gd name="connsiteX4" fmla="*/ 517585 w 1112808"/>
              <a:gd name="connsiteY4" fmla="*/ 146649 h 465826"/>
              <a:gd name="connsiteX5" fmla="*/ 992038 w 1112808"/>
              <a:gd name="connsiteY5" fmla="*/ 51758 h 465826"/>
              <a:gd name="connsiteX6" fmla="*/ 793630 w 1112808"/>
              <a:gd name="connsiteY6" fmla="*/ 0 h 465826"/>
              <a:gd name="connsiteX0" fmla="*/ 793630 w 1112808"/>
              <a:gd name="connsiteY0" fmla="*/ 0 h 476434"/>
              <a:gd name="connsiteX1" fmla="*/ 0 w 1112808"/>
              <a:gd name="connsiteY1" fmla="*/ 189781 h 476434"/>
              <a:gd name="connsiteX2" fmla="*/ 406491 w 1112808"/>
              <a:gd name="connsiteY2" fmla="*/ 476434 h 476434"/>
              <a:gd name="connsiteX3" fmla="*/ 1112808 w 1112808"/>
              <a:gd name="connsiteY3" fmla="*/ 362309 h 476434"/>
              <a:gd name="connsiteX4" fmla="*/ 517585 w 1112808"/>
              <a:gd name="connsiteY4" fmla="*/ 146649 h 476434"/>
              <a:gd name="connsiteX5" fmla="*/ 992038 w 1112808"/>
              <a:gd name="connsiteY5" fmla="*/ 51758 h 476434"/>
              <a:gd name="connsiteX6" fmla="*/ 793630 w 1112808"/>
              <a:gd name="connsiteY6" fmla="*/ 0 h 476434"/>
              <a:gd name="connsiteX0" fmla="*/ 575918 w 895096"/>
              <a:gd name="connsiteY0" fmla="*/ 0 h 476434"/>
              <a:gd name="connsiteX1" fmla="*/ 0 w 895096"/>
              <a:gd name="connsiteY1" fmla="*/ 192750 h 476434"/>
              <a:gd name="connsiteX2" fmla="*/ 188779 w 895096"/>
              <a:gd name="connsiteY2" fmla="*/ 476434 h 476434"/>
              <a:gd name="connsiteX3" fmla="*/ 895096 w 895096"/>
              <a:gd name="connsiteY3" fmla="*/ 362309 h 476434"/>
              <a:gd name="connsiteX4" fmla="*/ 299873 w 895096"/>
              <a:gd name="connsiteY4" fmla="*/ 146649 h 476434"/>
              <a:gd name="connsiteX5" fmla="*/ 774326 w 895096"/>
              <a:gd name="connsiteY5" fmla="*/ 51758 h 476434"/>
              <a:gd name="connsiteX6" fmla="*/ 575918 w 895096"/>
              <a:gd name="connsiteY6" fmla="*/ 0 h 476434"/>
              <a:gd name="connsiteX0" fmla="*/ 575918 w 895096"/>
              <a:gd name="connsiteY0" fmla="*/ 0 h 476434"/>
              <a:gd name="connsiteX1" fmla="*/ 0 w 895096"/>
              <a:gd name="connsiteY1" fmla="*/ 192750 h 476434"/>
              <a:gd name="connsiteX2" fmla="*/ 188779 w 895096"/>
              <a:gd name="connsiteY2" fmla="*/ 476434 h 476434"/>
              <a:gd name="connsiteX3" fmla="*/ 895096 w 895096"/>
              <a:gd name="connsiteY3" fmla="*/ 362309 h 476434"/>
              <a:gd name="connsiteX4" fmla="*/ 453155 w 895096"/>
              <a:gd name="connsiteY4" fmla="*/ 157181 h 476434"/>
              <a:gd name="connsiteX5" fmla="*/ 774326 w 895096"/>
              <a:gd name="connsiteY5" fmla="*/ 51758 h 476434"/>
              <a:gd name="connsiteX6" fmla="*/ 575918 w 895096"/>
              <a:gd name="connsiteY6" fmla="*/ 0 h 476434"/>
              <a:gd name="connsiteX0" fmla="*/ 575918 w 774326"/>
              <a:gd name="connsiteY0" fmla="*/ 0 h 476434"/>
              <a:gd name="connsiteX1" fmla="*/ 0 w 774326"/>
              <a:gd name="connsiteY1" fmla="*/ 192750 h 476434"/>
              <a:gd name="connsiteX2" fmla="*/ 188779 w 774326"/>
              <a:gd name="connsiteY2" fmla="*/ 476434 h 476434"/>
              <a:gd name="connsiteX3" fmla="*/ 712594 w 774326"/>
              <a:gd name="connsiteY3" fmla="*/ 379389 h 476434"/>
              <a:gd name="connsiteX4" fmla="*/ 453155 w 774326"/>
              <a:gd name="connsiteY4" fmla="*/ 157181 h 476434"/>
              <a:gd name="connsiteX5" fmla="*/ 774326 w 774326"/>
              <a:gd name="connsiteY5" fmla="*/ 51758 h 476434"/>
              <a:gd name="connsiteX6" fmla="*/ 575918 w 774326"/>
              <a:gd name="connsiteY6" fmla="*/ 0 h 476434"/>
              <a:gd name="connsiteX0" fmla="*/ 575918 w 774326"/>
              <a:gd name="connsiteY0" fmla="*/ 0 h 476434"/>
              <a:gd name="connsiteX1" fmla="*/ 0 w 774326"/>
              <a:gd name="connsiteY1" fmla="*/ 192750 h 476434"/>
              <a:gd name="connsiteX2" fmla="*/ 188779 w 774326"/>
              <a:gd name="connsiteY2" fmla="*/ 476434 h 476434"/>
              <a:gd name="connsiteX3" fmla="*/ 712594 w 774326"/>
              <a:gd name="connsiteY3" fmla="*/ 379389 h 476434"/>
              <a:gd name="connsiteX4" fmla="*/ 525414 w 774326"/>
              <a:gd name="connsiteY4" fmla="*/ 199706 h 476434"/>
              <a:gd name="connsiteX5" fmla="*/ 774326 w 774326"/>
              <a:gd name="connsiteY5" fmla="*/ 51758 h 476434"/>
              <a:gd name="connsiteX6" fmla="*/ 575918 w 774326"/>
              <a:gd name="connsiteY6" fmla="*/ 0 h 476434"/>
              <a:gd name="connsiteX0" fmla="*/ 575918 w 968279"/>
              <a:gd name="connsiteY0" fmla="*/ 0 h 476434"/>
              <a:gd name="connsiteX1" fmla="*/ 0 w 968279"/>
              <a:gd name="connsiteY1" fmla="*/ 192750 h 476434"/>
              <a:gd name="connsiteX2" fmla="*/ 188779 w 968279"/>
              <a:gd name="connsiteY2" fmla="*/ 476434 h 476434"/>
              <a:gd name="connsiteX3" fmla="*/ 712594 w 968279"/>
              <a:gd name="connsiteY3" fmla="*/ 379389 h 476434"/>
              <a:gd name="connsiteX4" fmla="*/ 525414 w 968279"/>
              <a:gd name="connsiteY4" fmla="*/ 199706 h 476434"/>
              <a:gd name="connsiteX5" fmla="*/ 968279 w 968279"/>
              <a:gd name="connsiteY5" fmla="*/ 135917 h 476434"/>
              <a:gd name="connsiteX6" fmla="*/ 575918 w 968279"/>
              <a:gd name="connsiteY6" fmla="*/ 0 h 476434"/>
              <a:gd name="connsiteX0" fmla="*/ 790141 w 968279"/>
              <a:gd name="connsiteY0" fmla="*/ 0 h 411845"/>
              <a:gd name="connsiteX1" fmla="*/ 0 w 968279"/>
              <a:gd name="connsiteY1" fmla="*/ 128161 h 411845"/>
              <a:gd name="connsiteX2" fmla="*/ 188779 w 968279"/>
              <a:gd name="connsiteY2" fmla="*/ 411845 h 411845"/>
              <a:gd name="connsiteX3" fmla="*/ 712594 w 968279"/>
              <a:gd name="connsiteY3" fmla="*/ 314800 h 411845"/>
              <a:gd name="connsiteX4" fmla="*/ 525414 w 968279"/>
              <a:gd name="connsiteY4" fmla="*/ 135117 h 411845"/>
              <a:gd name="connsiteX5" fmla="*/ 968279 w 968279"/>
              <a:gd name="connsiteY5" fmla="*/ 71328 h 411845"/>
              <a:gd name="connsiteX6" fmla="*/ 790141 w 968279"/>
              <a:gd name="connsiteY6" fmla="*/ 0 h 411845"/>
              <a:gd name="connsiteX0" fmla="*/ 719720 w 968279"/>
              <a:gd name="connsiteY0" fmla="*/ 0 h 451942"/>
              <a:gd name="connsiteX1" fmla="*/ 0 w 968279"/>
              <a:gd name="connsiteY1" fmla="*/ 168258 h 451942"/>
              <a:gd name="connsiteX2" fmla="*/ 188779 w 968279"/>
              <a:gd name="connsiteY2" fmla="*/ 451942 h 451942"/>
              <a:gd name="connsiteX3" fmla="*/ 712594 w 968279"/>
              <a:gd name="connsiteY3" fmla="*/ 354897 h 451942"/>
              <a:gd name="connsiteX4" fmla="*/ 525414 w 968279"/>
              <a:gd name="connsiteY4" fmla="*/ 175214 h 451942"/>
              <a:gd name="connsiteX5" fmla="*/ 968279 w 968279"/>
              <a:gd name="connsiteY5" fmla="*/ 111425 h 451942"/>
              <a:gd name="connsiteX6" fmla="*/ 719720 w 968279"/>
              <a:gd name="connsiteY6" fmla="*/ 0 h 451942"/>
              <a:gd name="connsiteX0" fmla="*/ 820371 w 968279"/>
              <a:gd name="connsiteY0" fmla="*/ 0 h 405004"/>
              <a:gd name="connsiteX1" fmla="*/ 0 w 968279"/>
              <a:gd name="connsiteY1" fmla="*/ 121320 h 405004"/>
              <a:gd name="connsiteX2" fmla="*/ 188779 w 968279"/>
              <a:gd name="connsiteY2" fmla="*/ 405004 h 405004"/>
              <a:gd name="connsiteX3" fmla="*/ 712594 w 968279"/>
              <a:gd name="connsiteY3" fmla="*/ 307959 h 405004"/>
              <a:gd name="connsiteX4" fmla="*/ 525414 w 968279"/>
              <a:gd name="connsiteY4" fmla="*/ 128276 h 405004"/>
              <a:gd name="connsiteX5" fmla="*/ 968279 w 968279"/>
              <a:gd name="connsiteY5" fmla="*/ 64487 h 405004"/>
              <a:gd name="connsiteX6" fmla="*/ 820371 w 968279"/>
              <a:gd name="connsiteY6" fmla="*/ 0 h 405004"/>
              <a:gd name="connsiteX0" fmla="*/ 729441 w 968279"/>
              <a:gd name="connsiteY0" fmla="*/ 0 h 445715"/>
              <a:gd name="connsiteX1" fmla="*/ 0 w 968279"/>
              <a:gd name="connsiteY1" fmla="*/ 162031 h 445715"/>
              <a:gd name="connsiteX2" fmla="*/ 188779 w 968279"/>
              <a:gd name="connsiteY2" fmla="*/ 445715 h 445715"/>
              <a:gd name="connsiteX3" fmla="*/ 712594 w 968279"/>
              <a:gd name="connsiteY3" fmla="*/ 348670 h 445715"/>
              <a:gd name="connsiteX4" fmla="*/ 525414 w 968279"/>
              <a:gd name="connsiteY4" fmla="*/ 168987 h 445715"/>
              <a:gd name="connsiteX5" fmla="*/ 968279 w 968279"/>
              <a:gd name="connsiteY5" fmla="*/ 105198 h 445715"/>
              <a:gd name="connsiteX6" fmla="*/ 729441 w 968279"/>
              <a:gd name="connsiteY6" fmla="*/ 0 h 445715"/>
              <a:gd name="connsiteX0" fmla="*/ 729441 w 888136"/>
              <a:gd name="connsiteY0" fmla="*/ 0 h 445715"/>
              <a:gd name="connsiteX1" fmla="*/ 0 w 888136"/>
              <a:gd name="connsiteY1" fmla="*/ 162031 h 445715"/>
              <a:gd name="connsiteX2" fmla="*/ 188779 w 888136"/>
              <a:gd name="connsiteY2" fmla="*/ 445715 h 445715"/>
              <a:gd name="connsiteX3" fmla="*/ 712594 w 888136"/>
              <a:gd name="connsiteY3" fmla="*/ 348670 h 445715"/>
              <a:gd name="connsiteX4" fmla="*/ 525414 w 888136"/>
              <a:gd name="connsiteY4" fmla="*/ 168987 h 445715"/>
              <a:gd name="connsiteX5" fmla="*/ 888136 w 888136"/>
              <a:gd name="connsiteY5" fmla="*/ 58875 h 445715"/>
              <a:gd name="connsiteX6" fmla="*/ 729441 w 888136"/>
              <a:gd name="connsiteY6" fmla="*/ 0 h 445715"/>
              <a:gd name="connsiteX0" fmla="*/ 729441 w 888136"/>
              <a:gd name="connsiteY0" fmla="*/ 0 h 445715"/>
              <a:gd name="connsiteX1" fmla="*/ 0 w 888136"/>
              <a:gd name="connsiteY1" fmla="*/ 162031 h 445715"/>
              <a:gd name="connsiteX2" fmla="*/ 188779 w 888136"/>
              <a:gd name="connsiteY2" fmla="*/ 445715 h 445715"/>
              <a:gd name="connsiteX3" fmla="*/ 712594 w 888136"/>
              <a:gd name="connsiteY3" fmla="*/ 348670 h 445715"/>
              <a:gd name="connsiteX4" fmla="*/ 448945 w 888136"/>
              <a:gd name="connsiteY4" fmla="*/ 127522 h 445715"/>
              <a:gd name="connsiteX5" fmla="*/ 888136 w 888136"/>
              <a:gd name="connsiteY5" fmla="*/ 58875 h 445715"/>
              <a:gd name="connsiteX6" fmla="*/ 729441 w 888136"/>
              <a:gd name="connsiteY6" fmla="*/ 0 h 44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136" h="445715">
                <a:moveTo>
                  <a:pt x="729441" y="0"/>
                </a:moveTo>
                <a:lnTo>
                  <a:pt x="0" y="162031"/>
                </a:lnTo>
                <a:lnTo>
                  <a:pt x="188779" y="445715"/>
                </a:lnTo>
                <a:lnTo>
                  <a:pt x="712594" y="348670"/>
                </a:lnTo>
                <a:lnTo>
                  <a:pt x="448945" y="127522"/>
                </a:lnTo>
                <a:lnTo>
                  <a:pt x="888136" y="58875"/>
                </a:lnTo>
                <a:lnTo>
                  <a:pt x="729441" y="0"/>
                </a:lnTo>
                <a:close/>
              </a:path>
            </a:pathLst>
          </a:cu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SzTx/>
              <a:buFont typeface="Arial" charset="0"/>
              <a:buChar char="►"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 bwMode="auto">
          <a:xfrm>
            <a:off x="3326035" y="4809365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3420" b="13218"/>
          <a:stretch/>
        </p:blipFill>
        <p:spPr bwMode="auto">
          <a:xfrm>
            <a:off x="517723" y="1596881"/>
            <a:ext cx="8437591" cy="45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a livre 4"/>
          <p:cNvSpPr/>
          <p:nvPr/>
        </p:nvSpPr>
        <p:spPr bwMode="auto">
          <a:xfrm>
            <a:off x="2364353" y="5240221"/>
            <a:ext cx="6576843" cy="858251"/>
          </a:xfrm>
          <a:custGeom>
            <a:avLst/>
            <a:gdLst>
              <a:gd name="connsiteX0" fmla="*/ 0 w 6652369"/>
              <a:gd name="connsiteY0" fmla="*/ 196676 h 711026"/>
              <a:gd name="connsiteX1" fmla="*/ 1343025 w 6652369"/>
              <a:gd name="connsiteY1" fmla="*/ 6176 h 711026"/>
              <a:gd name="connsiteX2" fmla="*/ 3905250 w 6652369"/>
              <a:gd name="connsiteY2" fmla="*/ 110951 h 711026"/>
              <a:gd name="connsiteX3" fmla="*/ 6553200 w 6652369"/>
              <a:gd name="connsiteY3" fmla="*/ 711026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2369" h="711026">
                <a:moveTo>
                  <a:pt x="0" y="196676"/>
                </a:moveTo>
                <a:cubicBezTo>
                  <a:pt x="346075" y="108569"/>
                  <a:pt x="692150" y="20463"/>
                  <a:pt x="1343025" y="6176"/>
                </a:cubicBezTo>
                <a:cubicBezTo>
                  <a:pt x="1993900" y="-8111"/>
                  <a:pt x="3036888" y="-6524"/>
                  <a:pt x="3905250" y="110951"/>
                </a:cubicBezTo>
                <a:cubicBezTo>
                  <a:pt x="4773612" y="228426"/>
                  <a:pt x="7165975" y="655464"/>
                  <a:pt x="6553200" y="711026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SzTx/>
              <a:buFont typeface="Arial" charset="0"/>
              <a:buChar char="►"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98043" y="5281184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Av. Celso Garcia</a:t>
            </a:r>
            <a:endParaRPr lang="pt-B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23728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TERRENO: TATUAPÉ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6566395" y="1596881"/>
            <a:ext cx="216024" cy="450159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orma livre 12"/>
          <p:cNvSpPr/>
          <p:nvPr/>
        </p:nvSpPr>
        <p:spPr bwMode="auto">
          <a:xfrm>
            <a:off x="1225946" y="1598324"/>
            <a:ext cx="1171575" cy="4467225"/>
          </a:xfrm>
          <a:custGeom>
            <a:avLst/>
            <a:gdLst>
              <a:gd name="connsiteX0" fmla="*/ 0 w 1171575"/>
              <a:gd name="connsiteY0" fmla="*/ 0 h 4467225"/>
              <a:gd name="connsiteX1" fmla="*/ 438150 w 1171575"/>
              <a:gd name="connsiteY1" fmla="*/ 1143000 h 4467225"/>
              <a:gd name="connsiteX2" fmla="*/ 819150 w 1171575"/>
              <a:gd name="connsiteY2" fmla="*/ 2838450 h 4467225"/>
              <a:gd name="connsiteX3" fmla="*/ 1171575 w 1171575"/>
              <a:gd name="connsiteY3" fmla="*/ 4467225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5" h="4467225">
                <a:moveTo>
                  <a:pt x="0" y="0"/>
                </a:moveTo>
                <a:cubicBezTo>
                  <a:pt x="150812" y="334962"/>
                  <a:pt x="301625" y="669925"/>
                  <a:pt x="438150" y="1143000"/>
                </a:cubicBezTo>
                <a:cubicBezTo>
                  <a:pt x="574675" y="1616075"/>
                  <a:pt x="696913" y="2284413"/>
                  <a:pt x="819150" y="2838450"/>
                </a:cubicBezTo>
                <a:cubicBezTo>
                  <a:pt x="941387" y="3392487"/>
                  <a:pt x="1082675" y="4291013"/>
                  <a:pt x="1171575" y="4467225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SzTx/>
              <a:buFont typeface="Arial" charset="0"/>
              <a:buChar char="►"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o explicativo retangular com cantos arredondados 13"/>
          <p:cNvSpPr/>
          <p:nvPr/>
        </p:nvSpPr>
        <p:spPr bwMode="auto">
          <a:xfrm flipH="1">
            <a:off x="3254027" y="3825650"/>
            <a:ext cx="682824" cy="255389"/>
          </a:xfrm>
          <a:prstGeom prst="wedgeRoundRectCallout">
            <a:avLst/>
          </a:prstGeom>
          <a:solidFill>
            <a:srgbClr val="FFFFFF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SzTx/>
              <a:tabLst/>
            </a:pPr>
            <a:r>
              <a:rPr kumimoji="0" lang="pt-BR" sz="900" i="0" u="none" strike="noStrike" cap="none" normalizeH="0" baseline="0" dirty="0" err="1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Seasons</a:t>
            </a:r>
            <a:endParaRPr kumimoji="0" lang="pt-BR" sz="90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9" name="Texto explicativo retangular com cantos arredondados 18"/>
          <p:cNvSpPr/>
          <p:nvPr/>
        </p:nvSpPr>
        <p:spPr bwMode="auto">
          <a:xfrm>
            <a:off x="3870870" y="2937157"/>
            <a:ext cx="535285" cy="255389"/>
          </a:xfrm>
          <a:prstGeom prst="wedgeRoundRectCallout">
            <a:avLst/>
          </a:prstGeom>
          <a:solidFill>
            <a:srgbClr val="FFFFFF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990033"/>
              </a:buClr>
            </a:pPr>
            <a:r>
              <a:rPr lang="pt-BR" sz="9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Mall</a:t>
            </a:r>
            <a:endParaRPr lang="pt-BR" sz="90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o explicativo retangular com cantos arredondados 19"/>
          <p:cNvSpPr/>
          <p:nvPr/>
        </p:nvSpPr>
        <p:spPr bwMode="auto">
          <a:xfrm>
            <a:off x="4048869" y="3416805"/>
            <a:ext cx="714572" cy="255389"/>
          </a:xfrm>
          <a:prstGeom prst="wedgeRoundRectCallout">
            <a:avLst/>
          </a:prstGeom>
          <a:solidFill>
            <a:srgbClr val="FFFFFF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990033"/>
              </a:buClr>
            </a:pPr>
            <a:r>
              <a:rPr lang="pt-BR" sz="9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Summer</a:t>
            </a:r>
          </a:p>
        </p:txBody>
      </p:sp>
      <p:sp>
        <p:nvSpPr>
          <p:cNvPr id="21" name="Texto explicativo retangular com cantos arredondados 20"/>
          <p:cNvSpPr/>
          <p:nvPr/>
        </p:nvSpPr>
        <p:spPr bwMode="auto">
          <a:xfrm>
            <a:off x="4134359" y="3856408"/>
            <a:ext cx="714572" cy="255389"/>
          </a:xfrm>
          <a:prstGeom prst="wedgeRoundRectCallout">
            <a:avLst/>
          </a:prstGeom>
          <a:solidFill>
            <a:srgbClr val="FFFFFF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990033"/>
              </a:buClr>
            </a:pPr>
            <a:r>
              <a:rPr lang="pt-BR" sz="900" dirty="0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Spring</a:t>
            </a:r>
            <a:endParaRPr lang="pt-BR" sz="90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Texto explicativo retangular com cantos arredondados 21"/>
          <p:cNvSpPr/>
          <p:nvPr/>
        </p:nvSpPr>
        <p:spPr bwMode="auto">
          <a:xfrm>
            <a:off x="6775523" y="1386839"/>
            <a:ext cx="1080120" cy="408623"/>
          </a:xfrm>
          <a:prstGeom prst="wedgeRoundRectCallout">
            <a:avLst/>
          </a:prstGeom>
          <a:solidFill>
            <a:srgbClr val="92D05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990033"/>
              </a:buClr>
            </a:pPr>
            <a:r>
              <a:rPr lang="pt-BR" sz="900" dirty="0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Parque do </a:t>
            </a:r>
            <a:r>
              <a:rPr lang="pt-BR" sz="900" dirty="0" err="1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Piqueri</a:t>
            </a:r>
            <a:endParaRPr lang="pt-BR" sz="90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Texto explicativo retangular com cantos arredondados 22"/>
          <p:cNvSpPr/>
          <p:nvPr/>
        </p:nvSpPr>
        <p:spPr bwMode="auto">
          <a:xfrm>
            <a:off x="2284312" y="3695188"/>
            <a:ext cx="753691" cy="408623"/>
          </a:xfrm>
          <a:prstGeom prst="wedgeRoundRectCallout">
            <a:avLst/>
          </a:prstGeom>
          <a:solidFill>
            <a:srgbClr val="92D05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990033"/>
              </a:buClr>
            </a:pPr>
            <a:r>
              <a:rPr lang="pt-BR" sz="900" dirty="0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Casa do Tatuapé</a:t>
            </a:r>
            <a:endParaRPr lang="pt-BR" sz="90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Texto explicativo retangular com cantos arredondados 23"/>
          <p:cNvSpPr/>
          <p:nvPr/>
        </p:nvSpPr>
        <p:spPr bwMode="auto">
          <a:xfrm>
            <a:off x="3936851" y="4682785"/>
            <a:ext cx="357286" cy="255389"/>
          </a:xfrm>
          <a:prstGeom prst="wedgeRoundRectCallout">
            <a:avLst/>
          </a:prstGeom>
          <a:solidFill>
            <a:srgbClr val="FFFFFF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990033"/>
              </a:buClr>
            </a:pPr>
            <a:r>
              <a:rPr lang="pt-BR" sz="900" dirty="0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1B</a:t>
            </a:r>
            <a:endParaRPr lang="pt-BR" sz="90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Texto explicativo retangular com cantos arredondados 24"/>
          <p:cNvSpPr/>
          <p:nvPr/>
        </p:nvSpPr>
        <p:spPr bwMode="auto">
          <a:xfrm flipH="1">
            <a:off x="3470051" y="4682785"/>
            <a:ext cx="360040" cy="255389"/>
          </a:xfrm>
          <a:prstGeom prst="wedgeRoundRectCallout">
            <a:avLst/>
          </a:prstGeom>
          <a:solidFill>
            <a:srgbClr val="FFFFFF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990033"/>
              </a:buClr>
            </a:pPr>
            <a:r>
              <a:rPr lang="pt-BR" sz="900" dirty="0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1A</a:t>
            </a:r>
            <a:endParaRPr lang="pt-BR" sz="90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BRIEFING DO PRODUTO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9551" y="1054594"/>
            <a:ext cx="84234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/>
              <a:t>Para o complexo Celso Garcia, última porção do terreno do complexo fabril da empresa Vicunha, após 6 anos de lançamentos , decidiu-se atingir dois públicos. No CELSO GARCIA 1A, a Fibra procura atender uma demanda de um publico mais jovem, solteiros saindo da casa dos pais, recém-casados, ou com um filho, ou pessoas separadas que buscam um apartamento pequeno e com toda a infra estrutura necessária para atende-los. No</a:t>
            </a:r>
            <a:r>
              <a:rPr lang="pt-BR" sz="1100" dirty="0" smtClean="0">
                <a:solidFill>
                  <a:srgbClr val="FF0000"/>
                </a:solidFill>
              </a:rPr>
              <a:t> </a:t>
            </a:r>
            <a:r>
              <a:rPr lang="pt-BR" sz="1100" dirty="0" smtClean="0"/>
              <a:t>CELSO GARCIA – 1B, o público será o médio padrão com apartamentos de 2 e 3 </a:t>
            </a:r>
            <a:r>
              <a:rPr lang="pt-BR" sz="1100" dirty="0"/>
              <a:t>d</a:t>
            </a:r>
            <a:r>
              <a:rPr lang="pt-BR" sz="1100" dirty="0" smtClean="0"/>
              <a:t>ormitórios e o edifício de escritórios, para atender uma demanda crescente comercial na região.</a:t>
            </a:r>
          </a:p>
          <a:p>
            <a:pPr algn="just"/>
            <a:endParaRPr lang="pt-BR" sz="1100" dirty="0" smtClean="0"/>
          </a:p>
        </p:txBody>
      </p:sp>
      <p:pic>
        <p:nvPicPr>
          <p:cNvPr id="14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2" y="2492896"/>
            <a:ext cx="4091771" cy="34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94" y="2492896"/>
            <a:ext cx="423480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589957" y="5903164"/>
            <a:ext cx="2413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/>
              <a:t>Massa do produto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801694" y="5924759"/>
            <a:ext cx="2413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/>
              <a:t>Massa da produto</a:t>
            </a:r>
          </a:p>
        </p:txBody>
      </p:sp>
    </p:spTree>
    <p:extLst>
      <p:ext uri="{BB962C8B-B14F-4D97-AF65-F5344CB8AC3E}">
        <p14:creationId xmlns:p14="http://schemas.microsoft.com/office/powerpoint/2010/main" val="36669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PRODUTO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ângulo 34"/>
          <p:cNvSpPr>
            <a:spLocks noChangeArrowheads="1"/>
          </p:cNvSpPr>
          <p:nvPr/>
        </p:nvSpPr>
        <p:spPr bwMode="auto">
          <a:xfrm>
            <a:off x="2483768" y="1484784"/>
            <a:ext cx="264318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b="1" dirty="0">
                <a:latin typeface="Calibri" pitchFamily="34" charset="0"/>
              </a:rPr>
              <a:t>ÁREA DO TERRENO 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8.957,35</a:t>
            </a:r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b="1" dirty="0">
                <a:latin typeface="Calibri" pitchFamily="34" charset="0"/>
              </a:rPr>
              <a:t>NÚMERO DE TORRES </a:t>
            </a:r>
          </a:p>
          <a:p>
            <a:pPr algn="ctr"/>
            <a:r>
              <a:rPr lang="pt-BR" sz="1100" dirty="0">
                <a:latin typeface="Calibri" pitchFamily="34" charset="0"/>
              </a:rPr>
              <a:t>3 </a:t>
            </a:r>
            <a:r>
              <a:rPr lang="pt-BR" sz="1100" dirty="0" smtClean="0">
                <a:latin typeface="Calibri" pitchFamily="34" charset="0"/>
              </a:rPr>
              <a:t>Torres</a:t>
            </a: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b="1" dirty="0">
                <a:latin typeface="Calibri" pitchFamily="34" charset="0"/>
              </a:rPr>
              <a:t>NÚMERO DE PAVIMENTOS 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Torre </a:t>
            </a:r>
            <a:r>
              <a:rPr lang="pt-BR" sz="1100" dirty="0">
                <a:latin typeface="Calibri" pitchFamily="34" charset="0"/>
              </a:rPr>
              <a:t>1 e 2B – residencial – </a:t>
            </a:r>
            <a:r>
              <a:rPr lang="pt-BR" sz="1100" dirty="0" smtClean="0">
                <a:latin typeface="Calibri" pitchFamily="34" charset="0"/>
              </a:rPr>
              <a:t>24/26 </a:t>
            </a:r>
            <a:r>
              <a:rPr lang="pt-BR" sz="1100" dirty="0" err="1" smtClean="0">
                <a:latin typeface="Calibri" pitchFamily="34" charset="0"/>
              </a:rPr>
              <a:t>pav</a:t>
            </a:r>
            <a:r>
              <a:rPr lang="pt-BR" sz="1100" dirty="0" smtClean="0">
                <a:latin typeface="Calibri" pitchFamily="34" charset="0"/>
              </a:rPr>
              <a:t>.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Torre </a:t>
            </a:r>
            <a:r>
              <a:rPr lang="pt-BR" sz="1100" dirty="0">
                <a:latin typeface="Calibri" pitchFamily="34" charset="0"/>
              </a:rPr>
              <a:t>1B – comercial – </a:t>
            </a:r>
            <a:r>
              <a:rPr lang="pt-BR" sz="1100" dirty="0" smtClean="0">
                <a:latin typeface="Calibri" pitchFamily="34" charset="0"/>
              </a:rPr>
              <a:t>14 </a:t>
            </a:r>
            <a:r>
              <a:rPr lang="pt-BR" sz="1100" dirty="0" err="1" smtClean="0">
                <a:latin typeface="Calibri" pitchFamily="34" charset="0"/>
              </a:rPr>
              <a:t>pav</a:t>
            </a:r>
            <a:r>
              <a:rPr lang="pt-BR" sz="1100" dirty="0" smtClean="0">
                <a:latin typeface="Calibri" pitchFamily="34" charset="0"/>
              </a:rPr>
              <a:t>.</a:t>
            </a:r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b="1" dirty="0">
                <a:latin typeface="Calibri" pitchFamily="34" charset="0"/>
              </a:rPr>
              <a:t>NÚMERO DE UNIDADES POR ANDAR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Torre 1 </a:t>
            </a:r>
            <a:r>
              <a:rPr lang="pt-BR" sz="1100" dirty="0">
                <a:latin typeface="Calibri" pitchFamily="34" charset="0"/>
              </a:rPr>
              <a:t>– residencial – 8 un. por andar</a:t>
            </a:r>
          </a:p>
          <a:p>
            <a:pPr algn="ctr"/>
            <a:r>
              <a:rPr lang="pt-BR" sz="1100" dirty="0">
                <a:latin typeface="Calibri" pitchFamily="34" charset="0"/>
              </a:rPr>
              <a:t>Torre 1B – comercial – </a:t>
            </a:r>
            <a:r>
              <a:rPr lang="pt-BR" sz="1100" dirty="0" smtClean="0">
                <a:latin typeface="Calibri" pitchFamily="34" charset="0"/>
              </a:rPr>
              <a:t>21 </a:t>
            </a:r>
            <a:r>
              <a:rPr lang="pt-BR" sz="1100" dirty="0">
                <a:latin typeface="Calibri" pitchFamily="34" charset="0"/>
              </a:rPr>
              <a:t>un. por andar</a:t>
            </a: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b="1" dirty="0">
                <a:latin typeface="Calibri" pitchFamily="34" charset="0"/>
              </a:rPr>
              <a:t>TOTAL UNIDADES 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Torres 1B + 2 </a:t>
            </a:r>
            <a:r>
              <a:rPr lang="pt-BR" sz="1100" dirty="0">
                <a:latin typeface="Calibri" pitchFamily="34" charset="0"/>
              </a:rPr>
              <a:t>– residencial – 400</a:t>
            </a:r>
          </a:p>
          <a:p>
            <a:pPr algn="ctr"/>
            <a:r>
              <a:rPr lang="pt-BR" sz="1100" dirty="0">
                <a:latin typeface="Calibri" pitchFamily="34" charset="0"/>
              </a:rPr>
              <a:t>Torre 1B – comercial – </a:t>
            </a:r>
            <a:r>
              <a:rPr lang="pt-BR" sz="1100" dirty="0" smtClean="0">
                <a:latin typeface="Calibri" pitchFamily="34" charset="0"/>
              </a:rPr>
              <a:t>287</a:t>
            </a:r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dirty="0" smtClean="0">
                <a:latin typeface="Calibri" pitchFamily="34" charset="0"/>
              </a:rPr>
              <a:t>(278 salas + 9 lojas)</a:t>
            </a:r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dirty="0">
                <a:latin typeface="Calibri" pitchFamily="34" charset="0"/>
              </a:rPr>
              <a:t>TOTAL – </a:t>
            </a:r>
            <a:r>
              <a:rPr lang="pt-BR" sz="1100" dirty="0" smtClean="0">
                <a:latin typeface="Calibri" pitchFamily="34" charset="0"/>
              </a:rPr>
              <a:t>687 unidades</a:t>
            </a:r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b="1" dirty="0">
                <a:latin typeface="Calibri" pitchFamily="34" charset="0"/>
              </a:rPr>
              <a:t>ÁREA CONSTRUÍDA 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69.988,26 m²</a:t>
            </a:r>
            <a:r>
              <a:rPr lang="pt-BR" sz="1100" dirty="0">
                <a:latin typeface="Calibri" pitchFamily="34" charset="0"/>
              </a:rPr>
              <a:t>	</a:t>
            </a: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4769768" y="1484784"/>
            <a:ext cx="221456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b="1" dirty="0">
                <a:latin typeface="Calibri" pitchFamily="34" charset="0"/>
              </a:rPr>
              <a:t>ÁREA PRIVATIVA</a:t>
            </a: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dirty="0">
                <a:latin typeface="Calibri" pitchFamily="34" charset="0"/>
              </a:rPr>
              <a:t>Torres 1 e 2B – residencial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200 </a:t>
            </a:r>
            <a:r>
              <a:rPr lang="pt-BR" sz="1100" dirty="0">
                <a:latin typeface="Calibri" pitchFamily="34" charset="0"/>
              </a:rPr>
              <a:t>unidades – </a:t>
            </a:r>
            <a:r>
              <a:rPr lang="pt-BR" sz="1100" dirty="0" smtClean="0">
                <a:latin typeface="Calibri" pitchFamily="34" charset="0"/>
              </a:rPr>
              <a:t>62,47 m²</a:t>
            </a:r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dirty="0" smtClean="0">
                <a:latin typeface="Calibri" pitchFamily="34" charset="0"/>
              </a:rPr>
              <a:t>200 </a:t>
            </a:r>
            <a:r>
              <a:rPr lang="pt-BR" sz="1100" dirty="0">
                <a:latin typeface="Calibri" pitchFamily="34" charset="0"/>
              </a:rPr>
              <a:t>unidades – </a:t>
            </a:r>
            <a:r>
              <a:rPr lang="pt-BR" sz="1100" dirty="0" smtClean="0">
                <a:latin typeface="Calibri" pitchFamily="34" charset="0"/>
              </a:rPr>
              <a:t>86,72 m²</a:t>
            </a:r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dirty="0">
                <a:latin typeface="Calibri" pitchFamily="34" charset="0"/>
              </a:rPr>
              <a:t>Torre 1B – comercial</a:t>
            </a:r>
          </a:p>
          <a:p>
            <a:pPr algn="ctr"/>
            <a:r>
              <a:rPr lang="pt-BR" sz="1100" dirty="0" smtClean="0">
                <a:latin typeface="Calibri" pitchFamily="34" charset="0"/>
              </a:rPr>
              <a:t>26 a 98 m²</a:t>
            </a:r>
          </a:p>
          <a:p>
            <a:pPr algn="ctr"/>
            <a:endParaRPr lang="pt-BR" sz="1100" dirty="0">
              <a:latin typeface="Calibri" pitchFamily="34" charset="0"/>
            </a:endParaRPr>
          </a:p>
          <a:p>
            <a:r>
              <a:rPr lang="pt-BR" sz="1100" b="1" dirty="0" smtClean="0">
                <a:latin typeface="Calibri" pitchFamily="34" charset="0"/>
              </a:rPr>
              <a:t>PREVISÃO DE LANÇAMENTO</a:t>
            </a:r>
            <a:endParaRPr lang="pt-BR" sz="1100" b="1" dirty="0">
              <a:latin typeface="Calibri" pitchFamily="34" charset="0"/>
            </a:endParaRPr>
          </a:p>
          <a:p>
            <a:r>
              <a:rPr lang="pt-BR" sz="1100" dirty="0" smtClean="0">
                <a:latin typeface="Calibri" pitchFamily="34" charset="0"/>
              </a:rPr>
              <a:t>Março/2015</a:t>
            </a:r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 smtClean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endParaRPr lang="pt-BR" sz="1100" dirty="0">
              <a:latin typeface="Calibri" pitchFamily="34" charset="0"/>
            </a:endParaRPr>
          </a:p>
          <a:p>
            <a:pPr algn="ctr"/>
            <a:r>
              <a:rPr lang="pt-BR" sz="1100" dirty="0"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7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TÉRREO – CONCEITO PAISAGISMO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17733" r="16745" b="6001"/>
          <a:stretch/>
        </p:blipFill>
        <p:spPr bwMode="auto">
          <a:xfrm>
            <a:off x="467544" y="1052736"/>
            <a:ext cx="8455510" cy="54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2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PRODUTO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1" y="1215623"/>
            <a:ext cx="842347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 smtClean="0"/>
              <a:t>Projeto de Arquitetura: </a:t>
            </a:r>
            <a:r>
              <a:rPr lang="pt-BR" sz="1100" dirty="0" smtClean="0"/>
              <a:t>Jonas </a:t>
            </a:r>
            <a:r>
              <a:rPr lang="pt-BR" sz="1100" dirty="0" err="1" smtClean="0"/>
              <a:t>Birger</a:t>
            </a:r>
            <a:endParaRPr lang="pt-BR" sz="1100" dirty="0" smtClean="0"/>
          </a:p>
          <a:p>
            <a:pPr algn="just"/>
            <a:endParaRPr lang="pt-BR" sz="1100" dirty="0" smtClean="0"/>
          </a:p>
          <a:p>
            <a:pPr algn="just"/>
            <a:r>
              <a:rPr lang="pt-BR" sz="1100" b="1" dirty="0" smtClean="0"/>
              <a:t>Projeto de Paisagismo</a:t>
            </a:r>
            <a:r>
              <a:rPr lang="pt-BR" sz="1100" dirty="0" smtClean="0"/>
              <a:t>: Benedito Abbud</a:t>
            </a:r>
          </a:p>
          <a:p>
            <a:pPr algn="just"/>
            <a:endParaRPr lang="pt-BR" sz="1100" dirty="0" smtClean="0"/>
          </a:p>
          <a:p>
            <a:pPr algn="just"/>
            <a:r>
              <a:rPr lang="pt-BR" sz="1100" b="1" dirty="0" smtClean="0"/>
              <a:t>Projeto de Decoração</a:t>
            </a:r>
            <a:r>
              <a:rPr lang="pt-BR" sz="1100" dirty="0" smtClean="0"/>
              <a:t>:</a:t>
            </a:r>
          </a:p>
          <a:p>
            <a:pPr algn="just"/>
            <a:endParaRPr lang="pt-BR" sz="1100" dirty="0" smtClean="0"/>
          </a:p>
          <a:p>
            <a:pPr algn="just"/>
            <a:r>
              <a:rPr lang="pt-BR" sz="1100" b="1" dirty="0" smtClean="0"/>
              <a:t>Projeto Stand: </a:t>
            </a:r>
            <a:r>
              <a:rPr lang="pt-BR" sz="1100" dirty="0" smtClean="0"/>
              <a:t>Marcos </a:t>
            </a:r>
            <a:r>
              <a:rPr lang="pt-BR" sz="1100" dirty="0" err="1" smtClean="0"/>
              <a:t>Peruzzi</a:t>
            </a:r>
            <a:endParaRPr lang="pt-BR" sz="1100" dirty="0" smtClean="0"/>
          </a:p>
        </p:txBody>
      </p:sp>
    </p:spTree>
    <p:extLst>
      <p:ext uri="{BB962C8B-B14F-4D97-AF65-F5344CB8AC3E}">
        <p14:creationId xmlns:p14="http://schemas.microsoft.com/office/powerpoint/2010/main" val="12093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PA.jpg"/>
          <p:cNvPicPr>
            <a:picLocks noChangeAspect="1"/>
          </p:cNvPicPr>
          <p:nvPr/>
        </p:nvPicPr>
        <p:blipFill>
          <a:blip r:embed="rId3"/>
          <a:srcRect l="21952"/>
          <a:stretch>
            <a:fillRect/>
          </a:stretch>
        </p:blipFill>
        <p:spPr>
          <a:xfrm>
            <a:off x="0" y="0"/>
            <a:ext cx="9144000" cy="6894351"/>
          </a:xfrm>
          <a:prstGeom prst="rect">
            <a:avLst/>
          </a:prstGeom>
        </p:spPr>
      </p:pic>
      <p:pic>
        <p:nvPicPr>
          <p:cNvPr id="5" name="Imagem 4" descr="LOG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6215082"/>
            <a:ext cx="1938334" cy="6183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35890" y="142852"/>
            <a:ext cx="4367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b="1" dirty="0" smtClean="0">
                <a:solidFill>
                  <a:schemeClr val="bg1"/>
                </a:solidFill>
              </a:rPr>
              <a:t>O PDV</a:t>
            </a:r>
          </a:p>
          <a:p>
            <a:pPr algn="l"/>
            <a:r>
              <a:rPr lang="pt-BR" sz="2800" b="1" dirty="0" smtClean="0">
                <a:solidFill>
                  <a:schemeClr val="bg1"/>
                </a:solidFill>
              </a:rPr>
              <a:t>CELSO GARCIA 1A </a:t>
            </a:r>
            <a:r>
              <a:rPr lang="pt-BR" sz="2800" b="1" dirty="0">
                <a:solidFill>
                  <a:schemeClr val="bg1"/>
                </a:solidFill>
              </a:rPr>
              <a:t>E</a:t>
            </a:r>
            <a:r>
              <a:rPr lang="pt-BR" sz="2800" b="1" dirty="0" smtClean="0">
                <a:solidFill>
                  <a:schemeClr val="bg1"/>
                </a:solidFill>
              </a:rPr>
              <a:t> 1B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7624" y="292586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IMPLANTAÇÃO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6132" t="6882" r="17404" b="9375"/>
          <a:stretch/>
        </p:blipFill>
        <p:spPr>
          <a:xfrm>
            <a:off x="899592" y="1052736"/>
            <a:ext cx="7776864" cy="55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Personalizar design">
  <a:themeElements>
    <a:clrScheme name="10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Personalizar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Personalizar design">
  <a:themeElements>
    <a:clrScheme name="11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Personalizar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Personalizar design">
  <a:themeElements>
    <a:clrScheme name="1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Personalizar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Personalizar design">
  <a:themeElements>
    <a:clrScheme name="13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Personalizar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Personalizar design">
  <a:themeElements>
    <a:clrScheme name="14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Personalizar design">
  <a:themeElements>
    <a:clrScheme name="15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Personalizar design">
  <a:themeElements>
    <a:clrScheme name="8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Personalizar design">
  <a:themeElements>
    <a:clrScheme name="14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ar design">
  <a:themeElements>
    <a:clrScheme name="1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Personalizar design">
  <a:themeElements>
    <a:clrScheme name="8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Personalizar design">
  <a:themeElements>
    <a:clrScheme name="15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Personalizar design">
  <a:themeElements>
    <a:clrScheme name="8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Personalizar design">
  <a:themeElements>
    <a:clrScheme name="5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Personalizar design">
  <a:themeElements>
    <a:clrScheme name="14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ersonalizar design">
  <a:themeElements>
    <a:clrScheme name="3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4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ersonalizar design">
  <a:themeElements>
    <a:clrScheme name="5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90033"/>
          </a:buClr>
          <a:buSzTx/>
          <a:buFont typeface="Arial" charset="0"/>
          <a:buChar char="►"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Personalizar design">
  <a:themeElements>
    <a:clrScheme name="8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Personalizar design">
  <a:themeElements>
    <a:clrScheme name="9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5662</TotalTime>
  <Words>323</Words>
  <Application>Microsoft Office PowerPoint</Application>
  <PresentationFormat>Apresentação na tela (4:3)</PresentationFormat>
  <Paragraphs>86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39</vt:i4>
      </vt:variant>
      <vt:variant>
        <vt:lpstr>Títulos de slides</vt:lpstr>
      </vt:variant>
      <vt:variant>
        <vt:i4>15</vt:i4>
      </vt:variant>
    </vt:vector>
  </HeadingPairs>
  <TitlesOfParts>
    <vt:vector size="54" baseType="lpstr">
      <vt:lpstr>Tema1</vt:lpstr>
      <vt:lpstr>1_Personalizar design</vt:lpstr>
      <vt:lpstr>2_Personalizar design</vt:lpstr>
      <vt:lpstr>3_Personalizar design</vt:lpstr>
      <vt:lpstr>4_Personalizar design</vt:lpstr>
      <vt:lpstr>5_Personalizar design</vt:lpstr>
      <vt:lpstr>6_Personalizar design</vt:lpstr>
      <vt:lpstr>8_Personalizar design</vt:lpstr>
      <vt:lpstr>9_Personalizar design</vt:lpstr>
      <vt:lpstr>10_Personalizar design</vt:lpstr>
      <vt:lpstr>11_Personalizar design</vt:lpstr>
      <vt:lpstr>12_Personalizar design</vt:lpstr>
      <vt:lpstr>13_Personalizar design</vt:lpstr>
      <vt:lpstr>14_Personalizar design</vt:lpstr>
      <vt:lpstr>15_Personalizar design</vt:lpstr>
      <vt:lpstr>16_Personalizar design</vt:lpstr>
      <vt:lpstr>7_Personalizar design</vt:lpstr>
      <vt:lpstr>17_Personalizar design</vt:lpstr>
      <vt:lpstr>18_Personalizar design</vt:lpstr>
      <vt:lpstr>19_Personalizar design</vt:lpstr>
      <vt:lpstr>20_Personalizar design</vt:lpstr>
      <vt:lpstr>21_Personalizar design</vt:lpstr>
      <vt:lpstr>22_Personalizar design</vt:lpstr>
      <vt:lpstr>23_Personalizar design</vt:lpstr>
      <vt:lpstr>24_Personalizar design</vt:lpstr>
      <vt:lpstr>25_Personalizar design</vt:lpstr>
      <vt:lpstr>26_Personalizar design</vt:lpstr>
      <vt:lpstr>27_Personalizar design</vt:lpstr>
      <vt:lpstr>28_Personalizar design</vt:lpstr>
      <vt:lpstr>29_Personalizar design</vt:lpstr>
      <vt:lpstr>30_Personalizar design</vt:lpstr>
      <vt:lpstr>31_Personalizar design</vt:lpstr>
      <vt:lpstr>32_Personalizar design</vt:lpstr>
      <vt:lpstr>33_Personalizar design</vt:lpstr>
      <vt:lpstr>34_Personalizar design</vt:lpstr>
      <vt:lpstr>35_Personalizar design</vt:lpstr>
      <vt:lpstr>36_Personalizar design</vt:lpstr>
      <vt:lpstr>37_Personalizar design</vt:lpstr>
      <vt:lpstr>38_Personalizar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tgarcia</dc:creator>
  <cp:lastModifiedBy>Adriana Vargas</cp:lastModifiedBy>
  <cp:revision>213</cp:revision>
  <cp:lastPrinted>2014-07-29T18:00:23Z</cp:lastPrinted>
  <dcterms:created xsi:type="dcterms:W3CDTF">2012-08-07T18:16:35Z</dcterms:created>
  <dcterms:modified xsi:type="dcterms:W3CDTF">2014-07-29T18:15:12Z</dcterms:modified>
</cp:coreProperties>
</file>